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78" r:id="rId4"/>
    <p:sldId id="272" r:id="rId5"/>
    <p:sldId id="273" r:id="rId6"/>
    <p:sldId id="274" r:id="rId7"/>
    <p:sldId id="275" r:id="rId8"/>
    <p:sldId id="276" r:id="rId9"/>
    <p:sldId id="277" r:id="rId10"/>
    <p:sldId id="279" r:id="rId11"/>
    <p:sldId id="280" r:id="rId12"/>
    <p:sldId id="281" r:id="rId13"/>
    <p:sldId id="282" r:id="rId14"/>
    <p:sldId id="283" r:id="rId15"/>
    <p:sldId id="268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05"/>
    <a:srgbClr val="F0BF0A"/>
    <a:srgbClr val="D8BA3C"/>
    <a:srgbClr val="D3AA2E"/>
    <a:srgbClr val="D3AA2C"/>
    <a:srgbClr val="DCC748"/>
    <a:srgbClr val="DABF4A"/>
    <a:srgbClr val="B8835C"/>
    <a:srgbClr val="E4B79C"/>
    <a:srgbClr val="E6D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965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86E04-AB08-4F4C-A40E-4A98C8670B61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D8A8B-BB35-4B2C-9B37-B4941AB30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5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2018-11-23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007360" y="2363371"/>
            <a:ext cx="9591399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7200" b="1" spc="300" dirty="0"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Menu </a:t>
            </a:r>
            <a:r>
              <a:rPr lang="en-US" altLang="ko-KR" sz="7200" b="1" spc="300" dirty="0" err="1" smtClean="0"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List_System</a:t>
            </a:r>
            <a:endParaRPr lang="ru-RU" altLang="ko-KR" sz="7200" b="1" spc="300" dirty="0"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3054626" y="2119820"/>
            <a:ext cx="27670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400" b="1" spc="300" dirty="0" smtClean="0">
                <a:solidFill>
                  <a:srgbClr val="F0BF0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presentation</a:t>
            </a:r>
            <a:endParaRPr lang="ru-RU" altLang="ko-KR" sz="2400" b="1" spc="300" dirty="0">
              <a:solidFill>
                <a:srgbClr val="F0BF0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162800" y="5836556"/>
            <a:ext cx="4927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800" spc="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BY.</a:t>
            </a:r>
            <a:r>
              <a:rPr lang="ko-KR" altLang="en-US" sz="28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윤병록 </a:t>
            </a:r>
            <a:r>
              <a:rPr lang="ko-KR" altLang="en-US" sz="2800" spc="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최용락 김준형</a:t>
            </a:r>
            <a:r>
              <a:rPr lang="en-US" altLang="ko-KR" sz="2800" spc="3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346950" y="3561080"/>
            <a:ext cx="31508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2018 – 11 - 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23</a:t>
            </a:r>
            <a:endParaRPr lang="en-US" altLang="ko-KR" sz="2400" spc="3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9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42111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도메인 설계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3170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264" y="1321116"/>
            <a:ext cx="8707216" cy="5010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3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885826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10 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42111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구현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934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458" y="942658"/>
            <a:ext cx="6029325" cy="4810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4" y="1684020"/>
            <a:ext cx="53625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3215680" y="3751952"/>
            <a:ext cx="267715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08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885826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11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42111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구현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934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6"/>
          <a:stretch/>
        </p:blipFill>
        <p:spPr bwMode="auto">
          <a:xfrm>
            <a:off x="571499" y="1209675"/>
            <a:ext cx="399478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4437"/>
            <a:ext cx="5124450" cy="44291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>
            <a:off x="2895600" y="1691640"/>
            <a:ext cx="3200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48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885826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12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42111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구현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9348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구현동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5284" y="1071251"/>
            <a:ext cx="7722235" cy="52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7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885826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13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49833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클래스 다이어그</a:t>
            </a:r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램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43079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1248211"/>
            <a:ext cx="7059295" cy="53948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53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927424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14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7448" y="3068960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느낀점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3846270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33933" y="6048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Thin" charset="0"/>
                <a:cs typeface="Roboto Thin" charset="0"/>
              </a:rPr>
              <a:t>윤병록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Roboto Thin" charset="0"/>
              <a:cs typeface="Roboto Thi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33932" y="909476"/>
            <a:ext cx="7332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현실상황을 보고 구체화해서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프로그래밍화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시키는것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설계가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이 초기단계 이 부분이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가장 힘들다고 생각되며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그 후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코드로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구현하는 과정에서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각 클래스의 어떤 관계로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구분하는것이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 가장 힘들었다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많은 노력이 필요하다는 걸 느꼈다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Roboto Thin" charset="0"/>
              <a:cs typeface="Roboto Thin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3932" y="3002444"/>
            <a:ext cx="7332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처음으로 많은 기능 구현을 시도하다 보니 많은 오류들이 발생하고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그 오류들을 해결하며 즐거움을 느꼈다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.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a typeface="Roboto Thin" charset="0"/>
              <a:cs typeface="Roboto Thin" charset="0"/>
            </a:endParaRPr>
          </a:p>
          <a:p>
            <a:pPr algn="just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내 자신에게 많은 부족함을 느꼈고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보다 더 많이 공부하고 노력해야겠다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Roboto Thin" charset="0"/>
              <a:cs typeface="Roboto Thi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43457" y="26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Thin" charset="0"/>
                <a:cs typeface="Roboto Thin" charset="0"/>
              </a:rPr>
              <a:t>최용락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Roboto Thin" charset="0"/>
              <a:cs typeface="Roboto Thin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64635" y="45032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Thin" charset="0"/>
                <a:cs typeface="Roboto Thin" charset="0"/>
              </a:rPr>
              <a:t>김준형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Roboto Thin" charset="0"/>
              <a:cs typeface="Roboto Thin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53363" y="2791333"/>
            <a:ext cx="1182794" cy="1201668"/>
            <a:chOff x="3445706" y="2971918"/>
            <a:chExt cx="914162" cy="914162"/>
          </a:xfrm>
        </p:grpSpPr>
        <p:sp>
          <p:nvSpPr>
            <p:cNvPr id="13" name="Oval 20"/>
            <p:cNvSpPr/>
            <p:nvPr/>
          </p:nvSpPr>
          <p:spPr>
            <a:xfrm>
              <a:off x="3445706" y="2971918"/>
              <a:ext cx="914162" cy="914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auto">
            <a:xfrm>
              <a:off x="3694306" y="3157822"/>
              <a:ext cx="436011" cy="481724"/>
            </a:xfrm>
            <a:custGeom>
              <a:avLst/>
              <a:gdLst>
                <a:gd name="T0" fmla="*/ 0 w 187"/>
                <a:gd name="T1" fmla="*/ 208 h 208"/>
                <a:gd name="T2" fmla="*/ 7 w 187"/>
                <a:gd name="T3" fmla="*/ 154 h 208"/>
                <a:gd name="T4" fmla="*/ 15 w 187"/>
                <a:gd name="T5" fmla="*/ 140 h 208"/>
                <a:gd name="T6" fmla="*/ 28 w 187"/>
                <a:gd name="T7" fmla="*/ 135 h 208"/>
                <a:gd name="T8" fmla="*/ 158 w 187"/>
                <a:gd name="T9" fmla="*/ 135 h 208"/>
                <a:gd name="T10" fmla="*/ 172 w 187"/>
                <a:gd name="T11" fmla="*/ 140 h 208"/>
                <a:gd name="T12" fmla="*/ 179 w 187"/>
                <a:gd name="T13" fmla="*/ 154 h 208"/>
                <a:gd name="T14" fmla="*/ 187 w 187"/>
                <a:gd name="T15" fmla="*/ 208 h 208"/>
                <a:gd name="T16" fmla="*/ 0 w 187"/>
                <a:gd name="T17" fmla="*/ 208 h 208"/>
                <a:gd name="T18" fmla="*/ 52 w 187"/>
                <a:gd name="T19" fmla="*/ 41 h 208"/>
                <a:gd name="T20" fmla="*/ 64 w 187"/>
                <a:gd name="T21" fmla="*/ 12 h 208"/>
                <a:gd name="T22" fmla="*/ 93 w 187"/>
                <a:gd name="T23" fmla="*/ 0 h 208"/>
                <a:gd name="T24" fmla="*/ 123 w 187"/>
                <a:gd name="T25" fmla="*/ 12 h 208"/>
                <a:gd name="T26" fmla="*/ 135 w 187"/>
                <a:gd name="T27" fmla="*/ 41 h 208"/>
                <a:gd name="T28" fmla="*/ 135 w 187"/>
                <a:gd name="T29" fmla="*/ 47 h 208"/>
                <a:gd name="T30" fmla="*/ 134 w 187"/>
                <a:gd name="T31" fmla="*/ 52 h 208"/>
                <a:gd name="T32" fmla="*/ 124 w 187"/>
                <a:gd name="T33" fmla="*/ 90 h 208"/>
                <a:gd name="T34" fmla="*/ 124 w 187"/>
                <a:gd name="T35" fmla="*/ 90 h 208"/>
                <a:gd name="T36" fmla="*/ 113 w 187"/>
                <a:gd name="T37" fmla="*/ 107 h 208"/>
                <a:gd name="T38" fmla="*/ 93 w 187"/>
                <a:gd name="T39" fmla="*/ 114 h 208"/>
                <a:gd name="T40" fmla="*/ 74 w 187"/>
                <a:gd name="T41" fmla="*/ 107 h 208"/>
                <a:gd name="T42" fmla="*/ 63 w 187"/>
                <a:gd name="T43" fmla="*/ 90 h 208"/>
                <a:gd name="T44" fmla="*/ 63 w 187"/>
                <a:gd name="T45" fmla="*/ 90 h 208"/>
                <a:gd name="T46" fmla="*/ 53 w 187"/>
                <a:gd name="T47" fmla="*/ 52 h 208"/>
                <a:gd name="T48" fmla="*/ 52 w 187"/>
                <a:gd name="T49" fmla="*/ 47 h 208"/>
                <a:gd name="T50" fmla="*/ 52 w 187"/>
                <a:gd name="T51" fmla="*/ 4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7" h="208">
                  <a:moveTo>
                    <a:pt x="0" y="208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8" y="149"/>
                    <a:pt x="11" y="144"/>
                    <a:pt x="15" y="140"/>
                  </a:cubicBezTo>
                  <a:cubicBezTo>
                    <a:pt x="19" y="137"/>
                    <a:pt x="23" y="135"/>
                    <a:pt x="28" y="135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3" y="135"/>
                    <a:pt x="168" y="137"/>
                    <a:pt x="172" y="140"/>
                  </a:cubicBezTo>
                  <a:cubicBezTo>
                    <a:pt x="176" y="144"/>
                    <a:pt x="178" y="148"/>
                    <a:pt x="179" y="154"/>
                  </a:cubicBezTo>
                  <a:cubicBezTo>
                    <a:pt x="187" y="208"/>
                    <a:pt x="187" y="208"/>
                    <a:pt x="187" y="208"/>
                  </a:cubicBezTo>
                  <a:lnTo>
                    <a:pt x="0" y="208"/>
                  </a:lnTo>
                  <a:close/>
                  <a:moveTo>
                    <a:pt x="52" y="41"/>
                  </a:moveTo>
                  <a:cubicBezTo>
                    <a:pt x="52" y="30"/>
                    <a:pt x="56" y="20"/>
                    <a:pt x="64" y="12"/>
                  </a:cubicBezTo>
                  <a:cubicBezTo>
                    <a:pt x="72" y="4"/>
                    <a:pt x="82" y="0"/>
                    <a:pt x="93" y="0"/>
                  </a:cubicBezTo>
                  <a:cubicBezTo>
                    <a:pt x="105" y="0"/>
                    <a:pt x="114" y="4"/>
                    <a:pt x="123" y="12"/>
                  </a:cubicBezTo>
                  <a:cubicBezTo>
                    <a:pt x="131" y="20"/>
                    <a:pt x="135" y="30"/>
                    <a:pt x="135" y="41"/>
                  </a:cubicBezTo>
                  <a:cubicBezTo>
                    <a:pt x="135" y="43"/>
                    <a:pt x="135" y="45"/>
                    <a:pt x="135" y="47"/>
                  </a:cubicBezTo>
                  <a:cubicBezTo>
                    <a:pt x="134" y="48"/>
                    <a:pt x="134" y="50"/>
                    <a:pt x="134" y="52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2" y="97"/>
                    <a:pt x="118" y="103"/>
                    <a:pt x="113" y="107"/>
                  </a:cubicBezTo>
                  <a:cubicBezTo>
                    <a:pt x="107" y="112"/>
                    <a:pt x="101" y="114"/>
                    <a:pt x="93" y="114"/>
                  </a:cubicBezTo>
                  <a:cubicBezTo>
                    <a:pt x="86" y="114"/>
                    <a:pt x="79" y="112"/>
                    <a:pt x="74" y="107"/>
                  </a:cubicBezTo>
                  <a:cubicBezTo>
                    <a:pt x="68" y="103"/>
                    <a:pt x="65" y="97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0"/>
                    <a:pt x="52" y="48"/>
                    <a:pt x="52" y="47"/>
                  </a:cubicBezTo>
                  <a:cubicBezTo>
                    <a:pt x="52" y="45"/>
                    <a:pt x="52" y="43"/>
                    <a:pt x="52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78844" y="4718697"/>
            <a:ext cx="1157313" cy="1188746"/>
            <a:chOff x="3445706" y="4569393"/>
            <a:chExt cx="914162" cy="914162"/>
          </a:xfrm>
        </p:grpSpPr>
        <p:sp>
          <p:nvSpPr>
            <p:cNvPr id="17" name="Oval 26"/>
            <p:cNvSpPr/>
            <p:nvPr/>
          </p:nvSpPr>
          <p:spPr>
            <a:xfrm>
              <a:off x="3445706" y="4569393"/>
              <a:ext cx="914162" cy="914162"/>
            </a:xfrm>
            <a:prstGeom prst="ellipse">
              <a:avLst/>
            </a:prstGeom>
            <a:solidFill>
              <a:srgbClr val="FFC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38" name="Freeform 10"/>
            <p:cNvSpPr>
              <a:spLocks noEditPoints="1"/>
            </p:cNvSpPr>
            <p:nvPr/>
          </p:nvSpPr>
          <p:spPr bwMode="auto">
            <a:xfrm>
              <a:off x="3694306" y="4718697"/>
              <a:ext cx="436011" cy="481724"/>
            </a:xfrm>
            <a:custGeom>
              <a:avLst/>
              <a:gdLst>
                <a:gd name="T0" fmla="*/ 0 w 187"/>
                <a:gd name="T1" fmla="*/ 208 h 208"/>
                <a:gd name="T2" fmla="*/ 7 w 187"/>
                <a:gd name="T3" fmla="*/ 154 h 208"/>
                <a:gd name="T4" fmla="*/ 15 w 187"/>
                <a:gd name="T5" fmla="*/ 140 h 208"/>
                <a:gd name="T6" fmla="*/ 28 w 187"/>
                <a:gd name="T7" fmla="*/ 135 h 208"/>
                <a:gd name="T8" fmla="*/ 158 w 187"/>
                <a:gd name="T9" fmla="*/ 135 h 208"/>
                <a:gd name="T10" fmla="*/ 172 w 187"/>
                <a:gd name="T11" fmla="*/ 140 h 208"/>
                <a:gd name="T12" fmla="*/ 179 w 187"/>
                <a:gd name="T13" fmla="*/ 154 h 208"/>
                <a:gd name="T14" fmla="*/ 187 w 187"/>
                <a:gd name="T15" fmla="*/ 208 h 208"/>
                <a:gd name="T16" fmla="*/ 0 w 187"/>
                <a:gd name="T17" fmla="*/ 208 h 208"/>
                <a:gd name="T18" fmla="*/ 52 w 187"/>
                <a:gd name="T19" fmla="*/ 41 h 208"/>
                <a:gd name="T20" fmla="*/ 64 w 187"/>
                <a:gd name="T21" fmla="*/ 12 h 208"/>
                <a:gd name="T22" fmla="*/ 93 w 187"/>
                <a:gd name="T23" fmla="*/ 0 h 208"/>
                <a:gd name="T24" fmla="*/ 123 w 187"/>
                <a:gd name="T25" fmla="*/ 12 h 208"/>
                <a:gd name="T26" fmla="*/ 135 w 187"/>
                <a:gd name="T27" fmla="*/ 41 h 208"/>
                <a:gd name="T28" fmla="*/ 135 w 187"/>
                <a:gd name="T29" fmla="*/ 47 h 208"/>
                <a:gd name="T30" fmla="*/ 134 w 187"/>
                <a:gd name="T31" fmla="*/ 52 h 208"/>
                <a:gd name="T32" fmla="*/ 124 w 187"/>
                <a:gd name="T33" fmla="*/ 90 h 208"/>
                <a:gd name="T34" fmla="*/ 124 w 187"/>
                <a:gd name="T35" fmla="*/ 90 h 208"/>
                <a:gd name="T36" fmla="*/ 113 w 187"/>
                <a:gd name="T37" fmla="*/ 107 h 208"/>
                <a:gd name="T38" fmla="*/ 93 w 187"/>
                <a:gd name="T39" fmla="*/ 114 h 208"/>
                <a:gd name="T40" fmla="*/ 74 w 187"/>
                <a:gd name="T41" fmla="*/ 107 h 208"/>
                <a:gd name="T42" fmla="*/ 63 w 187"/>
                <a:gd name="T43" fmla="*/ 90 h 208"/>
                <a:gd name="T44" fmla="*/ 63 w 187"/>
                <a:gd name="T45" fmla="*/ 90 h 208"/>
                <a:gd name="T46" fmla="*/ 53 w 187"/>
                <a:gd name="T47" fmla="*/ 52 h 208"/>
                <a:gd name="T48" fmla="*/ 52 w 187"/>
                <a:gd name="T49" fmla="*/ 47 h 208"/>
                <a:gd name="T50" fmla="*/ 52 w 187"/>
                <a:gd name="T51" fmla="*/ 4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7" h="208">
                  <a:moveTo>
                    <a:pt x="0" y="208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8" y="149"/>
                    <a:pt x="11" y="144"/>
                    <a:pt x="15" y="140"/>
                  </a:cubicBezTo>
                  <a:cubicBezTo>
                    <a:pt x="19" y="137"/>
                    <a:pt x="23" y="135"/>
                    <a:pt x="28" y="135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3" y="135"/>
                    <a:pt x="168" y="137"/>
                    <a:pt x="172" y="140"/>
                  </a:cubicBezTo>
                  <a:cubicBezTo>
                    <a:pt x="176" y="144"/>
                    <a:pt x="178" y="148"/>
                    <a:pt x="179" y="154"/>
                  </a:cubicBezTo>
                  <a:cubicBezTo>
                    <a:pt x="187" y="208"/>
                    <a:pt x="187" y="208"/>
                    <a:pt x="187" y="208"/>
                  </a:cubicBezTo>
                  <a:lnTo>
                    <a:pt x="0" y="208"/>
                  </a:lnTo>
                  <a:close/>
                  <a:moveTo>
                    <a:pt x="52" y="41"/>
                  </a:moveTo>
                  <a:cubicBezTo>
                    <a:pt x="52" y="30"/>
                    <a:pt x="56" y="20"/>
                    <a:pt x="64" y="12"/>
                  </a:cubicBezTo>
                  <a:cubicBezTo>
                    <a:pt x="72" y="4"/>
                    <a:pt x="82" y="0"/>
                    <a:pt x="93" y="0"/>
                  </a:cubicBezTo>
                  <a:cubicBezTo>
                    <a:pt x="105" y="0"/>
                    <a:pt x="114" y="4"/>
                    <a:pt x="123" y="12"/>
                  </a:cubicBezTo>
                  <a:cubicBezTo>
                    <a:pt x="131" y="20"/>
                    <a:pt x="135" y="30"/>
                    <a:pt x="135" y="41"/>
                  </a:cubicBezTo>
                  <a:cubicBezTo>
                    <a:pt x="135" y="43"/>
                    <a:pt x="135" y="45"/>
                    <a:pt x="135" y="47"/>
                  </a:cubicBezTo>
                  <a:cubicBezTo>
                    <a:pt x="134" y="48"/>
                    <a:pt x="134" y="50"/>
                    <a:pt x="134" y="52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2" y="97"/>
                    <a:pt x="118" y="103"/>
                    <a:pt x="113" y="107"/>
                  </a:cubicBezTo>
                  <a:cubicBezTo>
                    <a:pt x="107" y="112"/>
                    <a:pt x="101" y="114"/>
                    <a:pt x="93" y="114"/>
                  </a:cubicBezTo>
                  <a:cubicBezTo>
                    <a:pt x="86" y="114"/>
                    <a:pt x="79" y="112"/>
                    <a:pt x="74" y="107"/>
                  </a:cubicBezTo>
                  <a:cubicBezTo>
                    <a:pt x="68" y="103"/>
                    <a:pt x="65" y="97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0"/>
                    <a:pt x="52" y="48"/>
                    <a:pt x="52" y="47"/>
                  </a:cubicBezTo>
                  <a:cubicBezTo>
                    <a:pt x="52" y="45"/>
                    <a:pt x="52" y="43"/>
                    <a:pt x="52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Oval 14"/>
          <p:cNvSpPr/>
          <p:nvPr/>
        </p:nvSpPr>
        <p:spPr>
          <a:xfrm>
            <a:off x="3241248" y="723387"/>
            <a:ext cx="1268534" cy="1252285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39" name="TextBox 38"/>
          <p:cNvSpPr txBox="1"/>
          <p:nvPr/>
        </p:nvSpPr>
        <p:spPr>
          <a:xfrm>
            <a:off x="4564635" y="4872583"/>
            <a:ext cx="7332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설계의 중요성과 구현하기 위하여 생각했던 것들이 실제로 구현되기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까지의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 코딩의 과정이 생각보다 쉽게 진행되지 않았고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혼자서 불가능했던 것은 혼자가 아니라면 가능했다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.</a:t>
            </a:r>
          </a:p>
          <a:p>
            <a:pPr algn="just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여기서 협동의 중요성을 느꼈다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Roboto Thin" charset="0"/>
                <a:cs typeface="Roboto Thin" charset="0"/>
              </a:rPr>
              <a:t>.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ea typeface="Roboto Thin" charset="0"/>
              <a:cs typeface="Roboto Thin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11" y="757757"/>
            <a:ext cx="984807" cy="1112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14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733925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25740" y="2831271"/>
            <a:ext cx="5232759" cy="9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4800" spc="300" dirty="0" smtClean="0">
                <a:solidFill>
                  <a:srgbClr val="FFCB0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감사합니다</a:t>
            </a:r>
            <a:r>
              <a:rPr lang="en-US" altLang="ko-KR" sz="4800" spc="300" dirty="0" smtClean="0">
                <a:solidFill>
                  <a:srgbClr val="FFCB0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.</a:t>
            </a:r>
            <a:endParaRPr lang="ru-RU" altLang="ko-KR" sz="4800" spc="300" dirty="0">
              <a:solidFill>
                <a:srgbClr val="FFCB0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743575" y="3762375"/>
            <a:ext cx="3150870" cy="34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부족하지만 예쁘게 봐주세요 </a:t>
            </a:r>
            <a:r>
              <a:rPr lang="en-US" altLang="ko-KR" sz="1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:-)</a:t>
            </a:r>
            <a:endParaRPr lang="en-US" altLang="ko-KR" sz="1200" spc="3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151545" y="2483264"/>
            <a:ext cx="1103357" cy="1962880"/>
            <a:chOff x="4151545" y="2483264"/>
            <a:chExt cx="1103357" cy="1962880"/>
          </a:xfrm>
        </p:grpSpPr>
        <p:sp>
          <p:nvSpPr>
            <p:cNvPr id="16" name="Freeform 7"/>
            <p:cNvSpPr>
              <a:spLocks/>
            </p:cNvSpPr>
            <p:nvPr/>
          </p:nvSpPr>
          <p:spPr bwMode="auto">
            <a:xfrm rot="10800000">
              <a:off x="4151545" y="2483264"/>
              <a:ext cx="1103357" cy="1962880"/>
            </a:xfrm>
            <a:custGeom>
              <a:avLst/>
              <a:gdLst>
                <a:gd name="T0" fmla="*/ 101 w 535"/>
                <a:gd name="T1" fmla="*/ 271 h 951"/>
                <a:gd name="T2" fmla="*/ 101 w 535"/>
                <a:gd name="T3" fmla="*/ 268 h 951"/>
                <a:gd name="T4" fmla="*/ 268 w 535"/>
                <a:gd name="T5" fmla="*/ 102 h 951"/>
                <a:gd name="T6" fmla="*/ 434 w 535"/>
                <a:gd name="T7" fmla="*/ 268 h 951"/>
                <a:gd name="T8" fmla="*/ 434 w 535"/>
                <a:gd name="T9" fmla="*/ 951 h 951"/>
                <a:gd name="T10" fmla="*/ 535 w 535"/>
                <a:gd name="T11" fmla="*/ 951 h 951"/>
                <a:gd name="T12" fmla="*/ 535 w 535"/>
                <a:gd name="T13" fmla="*/ 268 h 951"/>
                <a:gd name="T14" fmla="*/ 268 w 535"/>
                <a:gd name="T15" fmla="*/ 0 h 951"/>
                <a:gd name="T16" fmla="*/ 0 w 535"/>
                <a:gd name="T17" fmla="*/ 268 h 951"/>
                <a:gd name="T18" fmla="*/ 0 w 535"/>
                <a:gd name="T19" fmla="*/ 271 h 951"/>
                <a:gd name="T20" fmla="*/ 101 w 535"/>
                <a:gd name="T21" fmla="*/ 27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951">
                  <a:moveTo>
                    <a:pt x="101" y="271"/>
                  </a:moveTo>
                  <a:cubicBezTo>
                    <a:pt x="101" y="270"/>
                    <a:pt x="101" y="269"/>
                    <a:pt x="101" y="268"/>
                  </a:cubicBezTo>
                  <a:cubicBezTo>
                    <a:pt x="101" y="176"/>
                    <a:pt x="176" y="102"/>
                    <a:pt x="268" y="102"/>
                  </a:cubicBezTo>
                  <a:cubicBezTo>
                    <a:pt x="360" y="102"/>
                    <a:pt x="434" y="176"/>
                    <a:pt x="434" y="268"/>
                  </a:cubicBezTo>
                  <a:cubicBezTo>
                    <a:pt x="434" y="269"/>
                    <a:pt x="434" y="950"/>
                    <a:pt x="434" y="951"/>
                  </a:cubicBezTo>
                  <a:cubicBezTo>
                    <a:pt x="535" y="951"/>
                    <a:pt x="535" y="951"/>
                    <a:pt x="535" y="951"/>
                  </a:cubicBezTo>
                  <a:cubicBezTo>
                    <a:pt x="535" y="950"/>
                    <a:pt x="535" y="269"/>
                    <a:pt x="535" y="268"/>
                  </a:cubicBezTo>
                  <a:cubicBezTo>
                    <a:pt x="535" y="120"/>
                    <a:pt x="415" y="0"/>
                    <a:pt x="268" y="0"/>
                  </a:cubicBezTo>
                  <a:cubicBezTo>
                    <a:pt x="120" y="0"/>
                    <a:pt x="0" y="120"/>
                    <a:pt x="0" y="268"/>
                  </a:cubicBezTo>
                  <a:cubicBezTo>
                    <a:pt x="0" y="269"/>
                    <a:pt x="0" y="270"/>
                    <a:pt x="0" y="271"/>
                  </a:cubicBezTo>
                  <a:cubicBezTo>
                    <a:pt x="101" y="271"/>
                    <a:pt x="101" y="271"/>
                    <a:pt x="101" y="2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3598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Freeform 378"/>
            <p:cNvSpPr>
              <a:spLocks noEditPoints="1"/>
            </p:cNvSpPr>
            <p:nvPr/>
          </p:nvSpPr>
          <p:spPr bwMode="auto">
            <a:xfrm flipH="1">
              <a:off x="4614198" y="3887062"/>
              <a:ext cx="178049" cy="164483"/>
            </a:xfrm>
            <a:custGeom>
              <a:avLst/>
              <a:gdLst>
                <a:gd name="T0" fmla="*/ 158 w 159"/>
                <a:gd name="T1" fmla="*/ 46 h 146"/>
                <a:gd name="T2" fmla="*/ 124 w 159"/>
                <a:gd name="T3" fmla="*/ 141 h 146"/>
                <a:gd name="T4" fmla="*/ 25 w 159"/>
                <a:gd name="T5" fmla="*/ 146 h 146"/>
                <a:gd name="T6" fmla="*/ 2 w 159"/>
                <a:gd name="T7" fmla="*/ 128 h 146"/>
                <a:gd name="T8" fmla="*/ 2 w 159"/>
                <a:gd name="T9" fmla="*/ 113 h 146"/>
                <a:gd name="T10" fmla="*/ 2 w 159"/>
                <a:gd name="T11" fmla="*/ 108 h 146"/>
                <a:gd name="T12" fmla="*/ 3 w 159"/>
                <a:gd name="T13" fmla="*/ 104 h 146"/>
                <a:gd name="T14" fmla="*/ 6 w 159"/>
                <a:gd name="T15" fmla="*/ 100 h 146"/>
                <a:gd name="T16" fmla="*/ 13 w 159"/>
                <a:gd name="T17" fmla="*/ 82 h 146"/>
                <a:gd name="T18" fmla="*/ 13 w 159"/>
                <a:gd name="T19" fmla="*/ 77 h 146"/>
                <a:gd name="T20" fmla="*/ 16 w 159"/>
                <a:gd name="T21" fmla="*/ 72 h 146"/>
                <a:gd name="T22" fmla="*/ 22 w 159"/>
                <a:gd name="T23" fmla="*/ 55 h 146"/>
                <a:gd name="T24" fmla="*/ 22 w 159"/>
                <a:gd name="T25" fmla="*/ 49 h 146"/>
                <a:gd name="T26" fmla="*/ 26 w 159"/>
                <a:gd name="T27" fmla="*/ 44 h 146"/>
                <a:gd name="T28" fmla="*/ 33 w 159"/>
                <a:gd name="T29" fmla="*/ 27 h 146"/>
                <a:gd name="T30" fmla="*/ 33 w 159"/>
                <a:gd name="T31" fmla="*/ 22 h 146"/>
                <a:gd name="T32" fmla="*/ 35 w 159"/>
                <a:gd name="T33" fmla="*/ 18 h 146"/>
                <a:gd name="T34" fmla="*/ 38 w 159"/>
                <a:gd name="T35" fmla="*/ 13 h 146"/>
                <a:gd name="T36" fmla="*/ 41 w 159"/>
                <a:gd name="T37" fmla="*/ 7 h 146"/>
                <a:gd name="T38" fmla="*/ 46 w 159"/>
                <a:gd name="T39" fmla="*/ 1 h 146"/>
                <a:gd name="T40" fmla="*/ 53 w 159"/>
                <a:gd name="T41" fmla="*/ 1 h 146"/>
                <a:gd name="T42" fmla="*/ 58 w 159"/>
                <a:gd name="T43" fmla="*/ 0 h 146"/>
                <a:gd name="T44" fmla="*/ 141 w 159"/>
                <a:gd name="T45" fmla="*/ 6 h 146"/>
                <a:gd name="T46" fmla="*/ 117 w 159"/>
                <a:gd name="T47" fmla="*/ 104 h 146"/>
                <a:gd name="T48" fmla="*/ 98 w 159"/>
                <a:gd name="T49" fmla="*/ 121 h 146"/>
                <a:gd name="T50" fmla="*/ 12 w 159"/>
                <a:gd name="T51" fmla="*/ 123 h 146"/>
                <a:gd name="T52" fmla="*/ 26 w 159"/>
                <a:gd name="T53" fmla="*/ 133 h 146"/>
                <a:gd name="T54" fmla="*/ 118 w 159"/>
                <a:gd name="T55" fmla="*/ 132 h 146"/>
                <a:gd name="T56" fmla="*/ 150 w 159"/>
                <a:gd name="T57" fmla="*/ 35 h 146"/>
                <a:gd name="T58" fmla="*/ 156 w 159"/>
                <a:gd name="T59" fmla="*/ 33 h 146"/>
                <a:gd name="T60" fmla="*/ 48 w 159"/>
                <a:gd name="T61" fmla="*/ 60 h 146"/>
                <a:gd name="T62" fmla="*/ 107 w 159"/>
                <a:gd name="T63" fmla="*/ 61 h 146"/>
                <a:gd name="T64" fmla="*/ 111 w 159"/>
                <a:gd name="T65" fmla="*/ 58 h 146"/>
                <a:gd name="T66" fmla="*/ 113 w 159"/>
                <a:gd name="T67" fmla="*/ 50 h 146"/>
                <a:gd name="T68" fmla="*/ 53 w 159"/>
                <a:gd name="T69" fmla="*/ 49 h 146"/>
                <a:gd name="T70" fmla="*/ 49 w 159"/>
                <a:gd name="T71" fmla="*/ 52 h 146"/>
                <a:gd name="T72" fmla="*/ 55 w 159"/>
                <a:gd name="T73" fmla="*/ 34 h 146"/>
                <a:gd name="T74" fmla="*/ 57 w 159"/>
                <a:gd name="T75" fmla="*/ 37 h 146"/>
                <a:gd name="T76" fmla="*/ 117 w 159"/>
                <a:gd name="T77" fmla="*/ 36 h 146"/>
                <a:gd name="T78" fmla="*/ 121 w 159"/>
                <a:gd name="T79" fmla="*/ 28 h 146"/>
                <a:gd name="T80" fmla="*/ 119 w 159"/>
                <a:gd name="T81" fmla="*/ 25 h 146"/>
                <a:gd name="T82" fmla="*/ 59 w 159"/>
                <a:gd name="T83" fmla="*/ 25 h 146"/>
                <a:gd name="T84" fmla="*/ 55 w 159"/>
                <a:gd name="T85" fmla="*/ 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9" h="146">
                  <a:moveTo>
                    <a:pt x="156" y="33"/>
                  </a:moveTo>
                  <a:cubicBezTo>
                    <a:pt x="158" y="37"/>
                    <a:pt x="159" y="41"/>
                    <a:pt x="158" y="46"/>
                  </a:cubicBezTo>
                  <a:cubicBezTo>
                    <a:pt x="132" y="131"/>
                    <a:pt x="132" y="131"/>
                    <a:pt x="132" y="131"/>
                  </a:cubicBezTo>
                  <a:cubicBezTo>
                    <a:pt x="130" y="135"/>
                    <a:pt x="128" y="139"/>
                    <a:pt x="124" y="141"/>
                  </a:cubicBezTo>
                  <a:cubicBezTo>
                    <a:pt x="121" y="144"/>
                    <a:pt x="117" y="146"/>
                    <a:pt x="11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1" y="146"/>
                    <a:pt x="16" y="144"/>
                    <a:pt x="11" y="140"/>
                  </a:cubicBezTo>
                  <a:cubicBezTo>
                    <a:pt x="7" y="137"/>
                    <a:pt x="4" y="133"/>
                    <a:pt x="2" y="128"/>
                  </a:cubicBezTo>
                  <a:cubicBezTo>
                    <a:pt x="1" y="124"/>
                    <a:pt x="0" y="120"/>
                    <a:pt x="2" y="116"/>
                  </a:cubicBezTo>
                  <a:cubicBezTo>
                    <a:pt x="2" y="116"/>
                    <a:pt x="2" y="115"/>
                    <a:pt x="2" y="113"/>
                  </a:cubicBezTo>
                  <a:cubicBezTo>
                    <a:pt x="2" y="112"/>
                    <a:pt x="2" y="111"/>
                    <a:pt x="3" y="110"/>
                  </a:cubicBezTo>
                  <a:cubicBezTo>
                    <a:pt x="3" y="109"/>
                    <a:pt x="2" y="109"/>
                    <a:pt x="2" y="108"/>
                  </a:cubicBezTo>
                  <a:cubicBezTo>
                    <a:pt x="2" y="107"/>
                    <a:pt x="2" y="106"/>
                    <a:pt x="2" y="106"/>
                  </a:cubicBezTo>
                  <a:cubicBezTo>
                    <a:pt x="2" y="105"/>
                    <a:pt x="2" y="105"/>
                    <a:pt x="3" y="104"/>
                  </a:cubicBezTo>
                  <a:cubicBezTo>
                    <a:pt x="3" y="103"/>
                    <a:pt x="4" y="103"/>
                    <a:pt x="4" y="102"/>
                  </a:cubicBezTo>
                  <a:cubicBezTo>
                    <a:pt x="5" y="101"/>
                    <a:pt x="5" y="100"/>
                    <a:pt x="6" y="100"/>
                  </a:cubicBezTo>
                  <a:cubicBezTo>
                    <a:pt x="7" y="97"/>
                    <a:pt x="9" y="94"/>
                    <a:pt x="10" y="91"/>
                  </a:cubicBezTo>
                  <a:cubicBezTo>
                    <a:pt x="11" y="88"/>
                    <a:pt x="12" y="85"/>
                    <a:pt x="13" y="82"/>
                  </a:cubicBezTo>
                  <a:cubicBezTo>
                    <a:pt x="13" y="82"/>
                    <a:pt x="13" y="81"/>
                    <a:pt x="13" y="80"/>
                  </a:cubicBezTo>
                  <a:cubicBezTo>
                    <a:pt x="13" y="78"/>
                    <a:pt x="13" y="77"/>
                    <a:pt x="13" y="77"/>
                  </a:cubicBezTo>
                  <a:cubicBezTo>
                    <a:pt x="13" y="76"/>
                    <a:pt x="14" y="75"/>
                    <a:pt x="15" y="74"/>
                  </a:cubicBezTo>
                  <a:cubicBezTo>
                    <a:pt x="15" y="73"/>
                    <a:pt x="16" y="72"/>
                    <a:pt x="16" y="72"/>
                  </a:cubicBezTo>
                  <a:cubicBezTo>
                    <a:pt x="17" y="70"/>
                    <a:pt x="19" y="67"/>
                    <a:pt x="20" y="63"/>
                  </a:cubicBezTo>
                  <a:cubicBezTo>
                    <a:pt x="21" y="60"/>
                    <a:pt x="22" y="57"/>
                    <a:pt x="22" y="55"/>
                  </a:cubicBezTo>
                  <a:cubicBezTo>
                    <a:pt x="23" y="54"/>
                    <a:pt x="22" y="53"/>
                    <a:pt x="22" y="52"/>
                  </a:cubicBezTo>
                  <a:cubicBezTo>
                    <a:pt x="22" y="50"/>
                    <a:pt x="22" y="49"/>
                    <a:pt x="22" y="49"/>
                  </a:cubicBezTo>
                  <a:cubicBezTo>
                    <a:pt x="23" y="48"/>
                    <a:pt x="23" y="47"/>
                    <a:pt x="24" y="46"/>
                  </a:cubicBezTo>
                  <a:cubicBezTo>
                    <a:pt x="25" y="45"/>
                    <a:pt x="26" y="44"/>
                    <a:pt x="26" y="44"/>
                  </a:cubicBezTo>
                  <a:cubicBezTo>
                    <a:pt x="28" y="43"/>
                    <a:pt x="29" y="40"/>
                    <a:pt x="30" y="36"/>
                  </a:cubicBezTo>
                  <a:cubicBezTo>
                    <a:pt x="32" y="32"/>
                    <a:pt x="33" y="29"/>
                    <a:pt x="33" y="27"/>
                  </a:cubicBezTo>
                  <a:cubicBezTo>
                    <a:pt x="33" y="27"/>
                    <a:pt x="33" y="26"/>
                    <a:pt x="33" y="25"/>
                  </a:cubicBezTo>
                  <a:cubicBezTo>
                    <a:pt x="33" y="24"/>
                    <a:pt x="32" y="23"/>
                    <a:pt x="33" y="22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4" y="20"/>
                    <a:pt x="34" y="19"/>
                    <a:pt x="35" y="18"/>
                  </a:cubicBezTo>
                  <a:cubicBezTo>
                    <a:pt x="36" y="17"/>
                    <a:pt x="36" y="17"/>
                    <a:pt x="37" y="16"/>
                  </a:cubicBezTo>
                  <a:cubicBezTo>
                    <a:pt x="37" y="16"/>
                    <a:pt x="38" y="15"/>
                    <a:pt x="38" y="13"/>
                  </a:cubicBezTo>
                  <a:cubicBezTo>
                    <a:pt x="39" y="12"/>
                    <a:pt x="39" y="11"/>
                    <a:pt x="40" y="10"/>
                  </a:cubicBezTo>
                  <a:cubicBezTo>
                    <a:pt x="40" y="9"/>
                    <a:pt x="41" y="8"/>
                    <a:pt x="41" y="7"/>
                  </a:cubicBezTo>
                  <a:cubicBezTo>
                    <a:pt x="42" y="5"/>
                    <a:pt x="42" y="4"/>
                    <a:pt x="43" y="4"/>
                  </a:cubicBezTo>
                  <a:cubicBezTo>
                    <a:pt x="44" y="3"/>
                    <a:pt x="45" y="2"/>
                    <a:pt x="46" y="1"/>
                  </a:cubicBezTo>
                  <a:cubicBezTo>
                    <a:pt x="47" y="1"/>
                    <a:pt x="48" y="0"/>
                    <a:pt x="49" y="0"/>
                  </a:cubicBezTo>
                  <a:cubicBezTo>
                    <a:pt x="50" y="0"/>
                    <a:pt x="52" y="0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6" y="1"/>
                    <a:pt x="57" y="0"/>
                    <a:pt x="58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8" y="2"/>
                    <a:pt x="141" y="6"/>
                  </a:cubicBezTo>
                  <a:cubicBezTo>
                    <a:pt x="143" y="9"/>
                    <a:pt x="144" y="13"/>
                    <a:pt x="143" y="18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4" y="111"/>
                    <a:pt x="112" y="116"/>
                    <a:pt x="110" y="118"/>
                  </a:cubicBezTo>
                  <a:cubicBezTo>
                    <a:pt x="108" y="120"/>
                    <a:pt x="104" y="121"/>
                    <a:pt x="98" y="12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4" y="121"/>
                    <a:pt x="13" y="122"/>
                    <a:pt x="12" y="123"/>
                  </a:cubicBezTo>
                  <a:cubicBezTo>
                    <a:pt x="11" y="124"/>
                    <a:pt x="11" y="125"/>
                    <a:pt x="12" y="127"/>
                  </a:cubicBezTo>
                  <a:cubicBezTo>
                    <a:pt x="13" y="131"/>
                    <a:pt x="18" y="133"/>
                    <a:pt x="26" y="133"/>
                  </a:cubicBezTo>
                  <a:cubicBezTo>
                    <a:pt x="113" y="133"/>
                    <a:pt x="113" y="133"/>
                    <a:pt x="113" y="133"/>
                  </a:cubicBezTo>
                  <a:cubicBezTo>
                    <a:pt x="115" y="133"/>
                    <a:pt x="116" y="133"/>
                    <a:pt x="118" y="132"/>
                  </a:cubicBezTo>
                  <a:cubicBezTo>
                    <a:pt x="120" y="131"/>
                    <a:pt x="121" y="130"/>
                    <a:pt x="121" y="128"/>
                  </a:cubicBezTo>
                  <a:cubicBezTo>
                    <a:pt x="150" y="35"/>
                    <a:pt x="150" y="35"/>
                    <a:pt x="150" y="35"/>
                  </a:cubicBezTo>
                  <a:cubicBezTo>
                    <a:pt x="150" y="33"/>
                    <a:pt x="150" y="32"/>
                    <a:pt x="150" y="29"/>
                  </a:cubicBezTo>
                  <a:cubicBezTo>
                    <a:pt x="153" y="30"/>
                    <a:pt x="155" y="32"/>
                    <a:pt x="156" y="33"/>
                  </a:cubicBezTo>
                  <a:close/>
                  <a:moveTo>
                    <a:pt x="47" y="58"/>
                  </a:moveTo>
                  <a:cubicBezTo>
                    <a:pt x="47" y="59"/>
                    <a:pt x="47" y="59"/>
                    <a:pt x="48" y="60"/>
                  </a:cubicBezTo>
                  <a:cubicBezTo>
                    <a:pt x="48" y="61"/>
                    <a:pt x="49" y="61"/>
                    <a:pt x="49" y="61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8" y="61"/>
                    <a:pt x="109" y="61"/>
                    <a:pt x="109" y="60"/>
                  </a:cubicBezTo>
                  <a:cubicBezTo>
                    <a:pt x="110" y="59"/>
                    <a:pt x="111" y="59"/>
                    <a:pt x="111" y="58"/>
                  </a:cubicBezTo>
                  <a:cubicBezTo>
                    <a:pt x="113" y="52"/>
                    <a:pt x="113" y="52"/>
                    <a:pt x="113" y="52"/>
                  </a:cubicBezTo>
                  <a:cubicBezTo>
                    <a:pt x="113" y="51"/>
                    <a:pt x="113" y="50"/>
                    <a:pt x="113" y="50"/>
                  </a:cubicBezTo>
                  <a:cubicBezTo>
                    <a:pt x="112" y="49"/>
                    <a:pt x="112" y="49"/>
                    <a:pt x="111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9"/>
                    <a:pt x="52" y="49"/>
                    <a:pt x="51" y="50"/>
                  </a:cubicBezTo>
                  <a:cubicBezTo>
                    <a:pt x="50" y="50"/>
                    <a:pt x="50" y="51"/>
                    <a:pt x="49" y="52"/>
                  </a:cubicBezTo>
                  <a:lnTo>
                    <a:pt x="47" y="58"/>
                  </a:lnTo>
                  <a:close/>
                  <a:moveTo>
                    <a:pt x="55" y="34"/>
                  </a:moveTo>
                  <a:cubicBezTo>
                    <a:pt x="55" y="34"/>
                    <a:pt x="55" y="35"/>
                    <a:pt x="55" y="36"/>
                  </a:cubicBezTo>
                  <a:cubicBezTo>
                    <a:pt x="56" y="36"/>
                    <a:pt x="56" y="37"/>
                    <a:pt x="57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6" y="37"/>
                    <a:pt x="116" y="36"/>
                    <a:pt x="117" y="36"/>
                  </a:cubicBezTo>
                  <a:cubicBezTo>
                    <a:pt x="118" y="35"/>
                    <a:pt x="119" y="34"/>
                    <a:pt x="119" y="34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27"/>
                    <a:pt x="121" y="26"/>
                    <a:pt x="121" y="25"/>
                  </a:cubicBezTo>
                  <a:cubicBezTo>
                    <a:pt x="120" y="25"/>
                    <a:pt x="120" y="25"/>
                    <a:pt x="119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0" y="25"/>
                    <a:pt x="60" y="25"/>
                    <a:pt x="59" y="25"/>
                  </a:cubicBezTo>
                  <a:cubicBezTo>
                    <a:pt x="58" y="26"/>
                    <a:pt x="58" y="27"/>
                    <a:pt x="57" y="28"/>
                  </a:cubicBezTo>
                  <a:lnTo>
                    <a:pt x="55" y="3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397180" y="2322412"/>
            <a:ext cx="330870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PROJECT</a:t>
            </a:r>
          </a:p>
          <a:p>
            <a:pPr eaLnBrk="1" hangingPunct="1"/>
            <a:r>
              <a:rPr lang="en-US" altLang="ko-KR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STEPS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1534064" y="3846270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958080" y="2178704"/>
            <a:ext cx="5756963" cy="3401571"/>
            <a:chOff x="4958080" y="2178704"/>
            <a:chExt cx="5756963" cy="3401571"/>
          </a:xfrm>
        </p:grpSpPr>
        <p:grpSp>
          <p:nvGrpSpPr>
            <p:cNvPr id="23" name="Group 136"/>
            <p:cNvGrpSpPr/>
            <p:nvPr/>
          </p:nvGrpSpPr>
          <p:grpSpPr>
            <a:xfrm rot="16200000" flipH="1">
              <a:off x="5246129" y="4492440"/>
              <a:ext cx="712203" cy="60527"/>
              <a:chOff x="4113369" y="3398728"/>
              <a:chExt cx="712388" cy="60543"/>
            </a:xfrm>
          </p:grpSpPr>
          <p:cxnSp>
            <p:nvCxnSpPr>
              <p:cNvPr id="24" name="Straight Connector 137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138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26" name="Oval 139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grpSp>
          <p:nvGrpSpPr>
            <p:cNvPr id="29" name="Group 140"/>
            <p:cNvGrpSpPr/>
            <p:nvPr/>
          </p:nvGrpSpPr>
          <p:grpSpPr>
            <a:xfrm rot="16200000" flipH="1">
              <a:off x="7041221" y="4492440"/>
              <a:ext cx="712203" cy="60527"/>
              <a:chOff x="4113369" y="3398728"/>
              <a:chExt cx="712388" cy="60543"/>
            </a:xfrm>
          </p:grpSpPr>
          <p:cxnSp>
            <p:nvCxnSpPr>
              <p:cNvPr id="30" name="Straight Connector 141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142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32" name="Oval 143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grpSp>
          <p:nvGrpSpPr>
            <p:cNvPr id="35" name="Group 132"/>
            <p:cNvGrpSpPr/>
            <p:nvPr/>
          </p:nvGrpSpPr>
          <p:grpSpPr>
            <a:xfrm rot="16200000" flipH="1">
              <a:off x="6140913" y="3272517"/>
              <a:ext cx="712203" cy="60527"/>
              <a:chOff x="4113369" y="3398728"/>
              <a:chExt cx="712388" cy="60543"/>
            </a:xfrm>
          </p:grpSpPr>
          <p:cxnSp>
            <p:nvCxnSpPr>
              <p:cNvPr id="36" name="Straight Connector 13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13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38" name="Oval 13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grpSp>
          <p:nvGrpSpPr>
            <p:cNvPr id="40" name="Group 122"/>
            <p:cNvGrpSpPr/>
            <p:nvPr/>
          </p:nvGrpSpPr>
          <p:grpSpPr>
            <a:xfrm rot="16200000" flipH="1">
              <a:off x="7940227" y="3272516"/>
              <a:ext cx="712203" cy="60527"/>
              <a:chOff x="4113369" y="3398728"/>
              <a:chExt cx="712388" cy="60543"/>
            </a:xfrm>
          </p:grpSpPr>
          <p:cxnSp>
            <p:nvCxnSpPr>
              <p:cNvPr id="41" name="Straight Connector 12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12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43" name="Oval 12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sp>
          <p:nvSpPr>
            <p:cNvPr id="45" name="Shape 388"/>
            <p:cNvSpPr/>
            <p:nvPr/>
          </p:nvSpPr>
          <p:spPr>
            <a:xfrm>
              <a:off x="5951923" y="2492496"/>
              <a:ext cx="1080921" cy="36274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600" b="1" dirty="0" err="1" smtClean="0"/>
                <a:t>Usecase</a:t>
              </a:r>
              <a:endParaRPr sz="1600" b="1" dirty="0"/>
            </a:p>
          </p:txBody>
        </p:sp>
        <p:sp>
          <p:nvSpPr>
            <p:cNvPr id="46" name="Shape 388"/>
            <p:cNvSpPr/>
            <p:nvPr/>
          </p:nvSpPr>
          <p:spPr>
            <a:xfrm>
              <a:off x="7704804" y="2178704"/>
              <a:ext cx="1215676" cy="35113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/>
                <a:t>요구분석명세서</a:t>
              </a:r>
              <a:endParaRPr sz="1600" b="1" dirty="0"/>
            </a:p>
          </p:txBody>
        </p:sp>
        <p:sp>
          <p:nvSpPr>
            <p:cNvPr id="47" name="Shape 388"/>
            <p:cNvSpPr/>
            <p:nvPr/>
          </p:nvSpPr>
          <p:spPr>
            <a:xfrm>
              <a:off x="4958080" y="4861672"/>
              <a:ext cx="1290320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 fontScale="775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100" b="1" dirty="0"/>
                <a:t>프로젝트 개요</a:t>
              </a:r>
              <a:endParaRPr sz="2100" b="1" dirty="0"/>
            </a:p>
          </p:txBody>
        </p:sp>
        <p:sp>
          <p:nvSpPr>
            <p:cNvPr id="48" name="Shape 388"/>
            <p:cNvSpPr/>
            <p:nvPr/>
          </p:nvSpPr>
          <p:spPr>
            <a:xfrm>
              <a:off x="6805845" y="4861671"/>
              <a:ext cx="1179915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 fontScale="775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100" b="1" dirty="0" smtClean="0"/>
                <a:t>요구분석</a:t>
              </a:r>
              <a:r>
                <a:rPr lang="en-US" altLang="ko-KR" sz="2100" b="1" dirty="0" smtClean="0"/>
                <a:t/>
              </a:r>
              <a:br>
                <a:rPr lang="en-US" altLang="ko-KR" sz="2100" b="1" dirty="0" smtClean="0"/>
              </a:br>
              <a:r>
                <a:rPr lang="ko-KR" altLang="en-US" sz="2100" b="1" dirty="0" smtClean="0"/>
                <a:t>정의서</a:t>
              </a:r>
            </a:p>
            <a:p>
              <a:pPr algn="ctr">
                <a:lnSpc>
                  <a:spcPct val="150000"/>
                </a:lnSpc>
              </a:pPr>
              <a:endParaRPr dirty="0"/>
            </a:p>
          </p:txBody>
        </p:sp>
        <p:sp>
          <p:nvSpPr>
            <p:cNvPr id="50" name="Freeform 379"/>
            <p:cNvSpPr>
              <a:spLocks/>
            </p:cNvSpPr>
            <p:nvPr/>
          </p:nvSpPr>
          <p:spPr bwMode="auto">
            <a:xfrm flipH="1">
              <a:off x="5534399" y="3875748"/>
              <a:ext cx="135657" cy="161092"/>
            </a:xfrm>
            <a:custGeom>
              <a:avLst/>
              <a:gdLst>
                <a:gd name="T0" fmla="*/ 110 w 121"/>
                <a:gd name="T1" fmla="*/ 0 h 143"/>
                <a:gd name="T2" fmla="*/ 114 w 121"/>
                <a:gd name="T3" fmla="*/ 1 h 143"/>
                <a:gd name="T4" fmla="*/ 119 w 121"/>
                <a:gd name="T5" fmla="*/ 5 h 143"/>
                <a:gd name="T6" fmla="*/ 121 w 121"/>
                <a:gd name="T7" fmla="*/ 11 h 143"/>
                <a:gd name="T8" fmla="*/ 121 w 121"/>
                <a:gd name="T9" fmla="*/ 133 h 143"/>
                <a:gd name="T10" fmla="*/ 119 w 121"/>
                <a:gd name="T11" fmla="*/ 139 h 143"/>
                <a:gd name="T12" fmla="*/ 114 w 121"/>
                <a:gd name="T13" fmla="*/ 143 h 143"/>
                <a:gd name="T14" fmla="*/ 110 w 121"/>
                <a:gd name="T15" fmla="*/ 143 h 143"/>
                <a:gd name="T16" fmla="*/ 102 w 121"/>
                <a:gd name="T17" fmla="*/ 140 h 143"/>
                <a:gd name="T18" fmla="*/ 60 w 121"/>
                <a:gd name="T19" fmla="*/ 100 h 143"/>
                <a:gd name="T20" fmla="*/ 19 w 121"/>
                <a:gd name="T21" fmla="*/ 140 h 143"/>
                <a:gd name="T22" fmla="*/ 11 w 121"/>
                <a:gd name="T23" fmla="*/ 143 h 143"/>
                <a:gd name="T24" fmla="*/ 7 w 121"/>
                <a:gd name="T25" fmla="*/ 143 h 143"/>
                <a:gd name="T26" fmla="*/ 2 w 121"/>
                <a:gd name="T27" fmla="*/ 139 h 143"/>
                <a:gd name="T28" fmla="*/ 0 w 121"/>
                <a:gd name="T29" fmla="*/ 133 h 143"/>
                <a:gd name="T30" fmla="*/ 0 w 121"/>
                <a:gd name="T31" fmla="*/ 11 h 143"/>
                <a:gd name="T32" fmla="*/ 2 w 121"/>
                <a:gd name="T33" fmla="*/ 5 h 143"/>
                <a:gd name="T34" fmla="*/ 7 w 121"/>
                <a:gd name="T35" fmla="*/ 1 h 143"/>
                <a:gd name="T36" fmla="*/ 11 w 121"/>
                <a:gd name="T37" fmla="*/ 0 h 143"/>
                <a:gd name="T38" fmla="*/ 110 w 121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43">
                  <a:moveTo>
                    <a:pt x="110" y="0"/>
                  </a:moveTo>
                  <a:cubicBezTo>
                    <a:pt x="111" y="0"/>
                    <a:pt x="113" y="1"/>
                    <a:pt x="114" y="1"/>
                  </a:cubicBezTo>
                  <a:cubicBezTo>
                    <a:pt x="116" y="2"/>
                    <a:pt x="118" y="3"/>
                    <a:pt x="119" y="5"/>
                  </a:cubicBezTo>
                  <a:cubicBezTo>
                    <a:pt x="120" y="7"/>
                    <a:pt x="121" y="9"/>
                    <a:pt x="121" y="11"/>
                  </a:cubicBezTo>
                  <a:cubicBezTo>
                    <a:pt x="121" y="133"/>
                    <a:pt x="121" y="133"/>
                    <a:pt x="121" y="133"/>
                  </a:cubicBezTo>
                  <a:cubicBezTo>
                    <a:pt x="121" y="135"/>
                    <a:pt x="120" y="137"/>
                    <a:pt x="119" y="139"/>
                  </a:cubicBezTo>
                  <a:cubicBezTo>
                    <a:pt x="118" y="140"/>
                    <a:pt x="116" y="142"/>
                    <a:pt x="114" y="143"/>
                  </a:cubicBezTo>
                  <a:cubicBezTo>
                    <a:pt x="113" y="143"/>
                    <a:pt x="112" y="143"/>
                    <a:pt x="110" y="143"/>
                  </a:cubicBezTo>
                  <a:cubicBezTo>
                    <a:pt x="107" y="143"/>
                    <a:pt x="104" y="142"/>
                    <a:pt x="102" y="14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6" y="142"/>
                    <a:pt x="14" y="143"/>
                    <a:pt x="11" y="143"/>
                  </a:cubicBezTo>
                  <a:cubicBezTo>
                    <a:pt x="9" y="143"/>
                    <a:pt x="8" y="143"/>
                    <a:pt x="7" y="143"/>
                  </a:cubicBezTo>
                  <a:cubicBezTo>
                    <a:pt x="5" y="142"/>
                    <a:pt x="3" y="140"/>
                    <a:pt x="2" y="139"/>
                  </a:cubicBezTo>
                  <a:cubicBezTo>
                    <a:pt x="1" y="137"/>
                    <a:pt x="0" y="135"/>
                    <a:pt x="0" y="13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3" y="3"/>
                    <a:pt x="5" y="2"/>
                    <a:pt x="7" y="1"/>
                  </a:cubicBezTo>
                  <a:cubicBezTo>
                    <a:pt x="8" y="1"/>
                    <a:pt x="9" y="0"/>
                    <a:pt x="11" y="0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80"/>
            <p:cNvSpPr>
              <a:spLocks noEditPoints="1"/>
            </p:cNvSpPr>
            <p:nvPr/>
          </p:nvSpPr>
          <p:spPr bwMode="auto">
            <a:xfrm flipH="1">
              <a:off x="6436528" y="3873191"/>
              <a:ext cx="135657" cy="161092"/>
            </a:xfrm>
            <a:custGeom>
              <a:avLst/>
              <a:gdLst>
                <a:gd name="T0" fmla="*/ 110 w 121"/>
                <a:gd name="T1" fmla="*/ 0 h 143"/>
                <a:gd name="T2" fmla="*/ 114 w 121"/>
                <a:gd name="T3" fmla="*/ 1 h 143"/>
                <a:gd name="T4" fmla="*/ 119 w 121"/>
                <a:gd name="T5" fmla="*/ 5 h 143"/>
                <a:gd name="T6" fmla="*/ 121 w 121"/>
                <a:gd name="T7" fmla="*/ 11 h 143"/>
                <a:gd name="T8" fmla="*/ 121 w 121"/>
                <a:gd name="T9" fmla="*/ 133 h 143"/>
                <a:gd name="T10" fmla="*/ 119 w 121"/>
                <a:gd name="T11" fmla="*/ 139 h 143"/>
                <a:gd name="T12" fmla="*/ 114 w 121"/>
                <a:gd name="T13" fmla="*/ 143 h 143"/>
                <a:gd name="T14" fmla="*/ 110 w 121"/>
                <a:gd name="T15" fmla="*/ 143 h 143"/>
                <a:gd name="T16" fmla="*/ 102 w 121"/>
                <a:gd name="T17" fmla="*/ 140 h 143"/>
                <a:gd name="T18" fmla="*/ 60 w 121"/>
                <a:gd name="T19" fmla="*/ 100 h 143"/>
                <a:gd name="T20" fmla="*/ 18 w 121"/>
                <a:gd name="T21" fmla="*/ 140 h 143"/>
                <a:gd name="T22" fmla="*/ 11 w 121"/>
                <a:gd name="T23" fmla="*/ 143 h 143"/>
                <a:gd name="T24" fmla="*/ 6 w 121"/>
                <a:gd name="T25" fmla="*/ 143 h 143"/>
                <a:gd name="T26" fmla="*/ 2 w 121"/>
                <a:gd name="T27" fmla="*/ 139 h 143"/>
                <a:gd name="T28" fmla="*/ 0 w 121"/>
                <a:gd name="T29" fmla="*/ 133 h 143"/>
                <a:gd name="T30" fmla="*/ 0 w 121"/>
                <a:gd name="T31" fmla="*/ 11 h 143"/>
                <a:gd name="T32" fmla="*/ 2 w 121"/>
                <a:gd name="T33" fmla="*/ 5 h 143"/>
                <a:gd name="T34" fmla="*/ 6 w 121"/>
                <a:gd name="T35" fmla="*/ 1 h 143"/>
                <a:gd name="T36" fmla="*/ 11 w 121"/>
                <a:gd name="T37" fmla="*/ 0 h 143"/>
                <a:gd name="T38" fmla="*/ 110 w 121"/>
                <a:gd name="T39" fmla="*/ 0 h 143"/>
                <a:gd name="T40" fmla="*/ 109 w 121"/>
                <a:gd name="T41" fmla="*/ 12 h 143"/>
                <a:gd name="T42" fmla="*/ 12 w 121"/>
                <a:gd name="T43" fmla="*/ 12 h 143"/>
                <a:gd name="T44" fmla="*/ 12 w 121"/>
                <a:gd name="T45" fmla="*/ 130 h 143"/>
                <a:gd name="T46" fmla="*/ 52 w 121"/>
                <a:gd name="T47" fmla="*/ 91 h 143"/>
                <a:gd name="T48" fmla="*/ 60 w 121"/>
                <a:gd name="T49" fmla="*/ 83 h 143"/>
                <a:gd name="T50" fmla="*/ 69 w 121"/>
                <a:gd name="T51" fmla="*/ 91 h 143"/>
                <a:gd name="T52" fmla="*/ 109 w 121"/>
                <a:gd name="T53" fmla="*/ 130 h 143"/>
                <a:gd name="T54" fmla="*/ 109 w 121"/>
                <a:gd name="T55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1" h="143">
                  <a:moveTo>
                    <a:pt x="110" y="0"/>
                  </a:moveTo>
                  <a:cubicBezTo>
                    <a:pt x="111" y="0"/>
                    <a:pt x="113" y="1"/>
                    <a:pt x="114" y="1"/>
                  </a:cubicBezTo>
                  <a:cubicBezTo>
                    <a:pt x="116" y="2"/>
                    <a:pt x="118" y="3"/>
                    <a:pt x="119" y="5"/>
                  </a:cubicBezTo>
                  <a:cubicBezTo>
                    <a:pt x="120" y="7"/>
                    <a:pt x="121" y="9"/>
                    <a:pt x="121" y="11"/>
                  </a:cubicBezTo>
                  <a:cubicBezTo>
                    <a:pt x="121" y="133"/>
                    <a:pt x="121" y="133"/>
                    <a:pt x="121" y="133"/>
                  </a:cubicBezTo>
                  <a:cubicBezTo>
                    <a:pt x="121" y="135"/>
                    <a:pt x="120" y="137"/>
                    <a:pt x="119" y="139"/>
                  </a:cubicBezTo>
                  <a:cubicBezTo>
                    <a:pt x="118" y="140"/>
                    <a:pt x="116" y="142"/>
                    <a:pt x="114" y="143"/>
                  </a:cubicBezTo>
                  <a:cubicBezTo>
                    <a:pt x="113" y="143"/>
                    <a:pt x="111" y="143"/>
                    <a:pt x="110" y="143"/>
                  </a:cubicBezTo>
                  <a:cubicBezTo>
                    <a:pt x="107" y="143"/>
                    <a:pt x="104" y="142"/>
                    <a:pt x="102" y="14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6" y="142"/>
                    <a:pt x="14" y="143"/>
                    <a:pt x="11" y="143"/>
                  </a:cubicBezTo>
                  <a:cubicBezTo>
                    <a:pt x="9" y="143"/>
                    <a:pt x="8" y="143"/>
                    <a:pt x="6" y="143"/>
                  </a:cubicBezTo>
                  <a:cubicBezTo>
                    <a:pt x="4" y="142"/>
                    <a:pt x="3" y="140"/>
                    <a:pt x="2" y="139"/>
                  </a:cubicBezTo>
                  <a:cubicBezTo>
                    <a:pt x="0" y="137"/>
                    <a:pt x="0" y="135"/>
                    <a:pt x="0" y="13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8" y="1"/>
                    <a:pt x="9" y="0"/>
                    <a:pt x="11" y="0"/>
                  </a:cubicBezTo>
                  <a:lnTo>
                    <a:pt x="110" y="0"/>
                  </a:lnTo>
                  <a:close/>
                  <a:moveTo>
                    <a:pt x="109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109" y="130"/>
                    <a:pt x="109" y="130"/>
                    <a:pt x="109" y="130"/>
                  </a:cubicBezTo>
                  <a:lnTo>
                    <a:pt x="109" y="1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81"/>
            <p:cNvSpPr>
              <a:spLocks noEditPoints="1"/>
            </p:cNvSpPr>
            <p:nvPr/>
          </p:nvSpPr>
          <p:spPr bwMode="auto">
            <a:xfrm flipH="1">
              <a:off x="7290753" y="3877537"/>
              <a:ext cx="189918" cy="162786"/>
            </a:xfrm>
            <a:custGeom>
              <a:avLst/>
              <a:gdLst>
                <a:gd name="T0" fmla="*/ 170 w 170"/>
                <a:gd name="T1" fmla="*/ 40 h 145"/>
                <a:gd name="T2" fmla="*/ 170 w 170"/>
                <a:gd name="T3" fmla="*/ 76 h 145"/>
                <a:gd name="T4" fmla="*/ 0 w 170"/>
                <a:gd name="T5" fmla="*/ 76 h 145"/>
                <a:gd name="T6" fmla="*/ 0 w 170"/>
                <a:gd name="T7" fmla="*/ 40 h 145"/>
                <a:gd name="T8" fmla="*/ 5 w 170"/>
                <a:gd name="T9" fmla="*/ 29 h 145"/>
                <a:gd name="T10" fmla="*/ 16 w 170"/>
                <a:gd name="T11" fmla="*/ 24 h 145"/>
                <a:gd name="T12" fmla="*/ 49 w 170"/>
                <a:gd name="T13" fmla="*/ 24 h 145"/>
                <a:gd name="T14" fmla="*/ 49 w 170"/>
                <a:gd name="T15" fmla="*/ 9 h 145"/>
                <a:gd name="T16" fmla="*/ 51 w 170"/>
                <a:gd name="T17" fmla="*/ 3 h 145"/>
                <a:gd name="T18" fmla="*/ 58 w 170"/>
                <a:gd name="T19" fmla="*/ 0 h 145"/>
                <a:gd name="T20" fmla="*/ 112 w 170"/>
                <a:gd name="T21" fmla="*/ 0 h 145"/>
                <a:gd name="T22" fmla="*/ 119 w 170"/>
                <a:gd name="T23" fmla="*/ 3 h 145"/>
                <a:gd name="T24" fmla="*/ 121 w 170"/>
                <a:gd name="T25" fmla="*/ 9 h 145"/>
                <a:gd name="T26" fmla="*/ 121 w 170"/>
                <a:gd name="T27" fmla="*/ 24 h 145"/>
                <a:gd name="T28" fmla="*/ 155 w 170"/>
                <a:gd name="T29" fmla="*/ 24 h 145"/>
                <a:gd name="T30" fmla="*/ 165 w 170"/>
                <a:gd name="T31" fmla="*/ 29 h 145"/>
                <a:gd name="T32" fmla="*/ 170 w 170"/>
                <a:gd name="T33" fmla="*/ 40 h 145"/>
                <a:gd name="T34" fmla="*/ 170 w 170"/>
                <a:gd name="T35" fmla="*/ 85 h 145"/>
                <a:gd name="T36" fmla="*/ 170 w 170"/>
                <a:gd name="T37" fmla="*/ 130 h 145"/>
                <a:gd name="T38" fmla="*/ 165 w 170"/>
                <a:gd name="T39" fmla="*/ 141 h 145"/>
                <a:gd name="T40" fmla="*/ 155 w 170"/>
                <a:gd name="T41" fmla="*/ 145 h 145"/>
                <a:gd name="T42" fmla="*/ 16 w 170"/>
                <a:gd name="T43" fmla="*/ 145 h 145"/>
                <a:gd name="T44" fmla="*/ 5 w 170"/>
                <a:gd name="T45" fmla="*/ 141 h 145"/>
                <a:gd name="T46" fmla="*/ 0 w 170"/>
                <a:gd name="T47" fmla="*/ 130 h 145"/>
                <a:gd name="T48" fmla="*/ 0 w 170"/>
                <a:gd name="T49" fmla="*/ 85 h 145"/>
                <a:gd name="T50" fmla="*/ 64 w 170"/>
                <a:gd name="T51" fmla="*/ 85 h 145"/>
                <a:gd name="T52" fmla="*/ 64 w 170"/>
                <a:gd name="T53" fmla="*/ 100 h 145"/>
                <a:gd name="T54" fmla="*/ 66 w 170"/>
                <a:gd name="T55" fmla="*/ 104 h 145"/>
                <a:gd name="T56" fmla="*/ 70 w 170"/>
                <a:gd name="T57" fmla="*/ 106 h 145"/>
                <a:gd name="T58" fmla="*/ 100 w 170"/>
                <a:gd name="T59" fmla="*/ 106 h 145"/>
                <a:gd name="T60" fmla="*/ 104 w 170"/>
                <a:gd name="T61" fmla="*/ 104 h 145"/>
                <a:gd name="T62" fmla="*/ 106 w 170"/>
                <a:gd name="T63" fmla="*/ 100 h 145"/>
                <a:gd name="T64" fmla="*/ 106 w 170"/>
                <a:gd name="T65" fmla="*/ 85 h 145"/>
                <a:gd name="T66" fmla="*/ 170 w 170"/>
                <a:gd name="T67" fmla="*/ 85 h 145"/>
                <a:gd name="T68" fmla="*/ 61 w 170"/>
                <a:gd name="T69" fmla="*/ 24 h 145"/>
                <a:gd name="T70" fmla="*/ 109 w 170"/>
                <a:gd name="T71" fmla="*/ 24 h 145"/>
                <a:gd name="T72" fmla="*/ 109 w 170"/>
                <a:gd name="T73" fmla="*/ 12 h 145"/>
                <a:gd name="T74" fmla="*/ 61 w 170"/>
                <a:gd name="T75" fmla="*/ 12 h 145"/>
                <a:gd name="T76" fmla="*/ 61 w 170"/>
                <a:gd name="T77" fmla="*/ 24 h 145"/>
                <a:gd name="T78" fmla="*/ 97 w 170"/>
                <a:gd name="T79" fmla="*/ 85 h 145"/>
                <a:gd name="T80" fmla="*/ 97 w 170"/>
                <a:gd name="T81" fmla="*/ 97 h 145"/>
                <a:gd name="T82" fmla="*/ 73 w 170"/>
                <a:gd name="T83" fmla="*/ 97 h 145"/>
                <a:gd name="T84" fmla="*/ 73 w 170"/>
                <a:gd name="T85" fmla="*/ 85 h 145"/>
                <a:gd name="T86" fmla="*/ 97 w 170"/>
                <a:gd name="T87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0" h="145">
                  <a:moveTo>
                    <a:pt x="170" y="40"/>
                  </a:moveTo>
                  <a:cubicBezTo>
                    <a:pt x="170" y="76"/>
                    <a:pt x="170" y="76"/>
                    <a:pt x="17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5"/>
                    <a:pt x="2" y="32"/>
                    <a:pt x="5" y="29"/>
                  </a:cubicBezTo>
                  <a:cubicBezTo>
                    <a:pt x="8" y="26"/>
                    <a:pt x="11" y="24"/>
                    <a:pt x="16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7"/>
                    <a:pt x="50" y="5"/>
                    <a:pt x="51" y="3"/>
                  </a:cubicBezTo>
                  <a:cubicBezTo>
                    <a:pt x="53" y="1"/>
                    <a:pt x="55" y="0"/>
                    <a:pt x="5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7" y="1"/>
                    <a:pt x="119" y="3"/>
                  </a:cubicBezTo>
                  <a:cubicBezTo>
                    <a:pt x="121" y="5"/>
                    <a:pt x="121" y="7"/>
                    <a:pt x="121" y="9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9" y="24"/>
                    <a:pt x="162" y="26"/>
                    <a:pt x="165" y="29"/>
                  </a:cubicBezTo>
                  <a:cubicBezTo>
                    <a:pt x="168" y="32"/>
                    <a:pt x="170" y="35"/>
                    <a:pt x="170" y="40"/>
                  </a:cubicBezTo>
                  <a:close/>
                  <a:moveTo>
                    <a:pt x="170" y="85"/>
                  </a:moveTo>
                  <a:cubicBezTo>
                    <a:pt x="170" y="130"/>
                    <a:pt x="170" y="130"/>
                    <a:pt x="170" y="130"/>
                  </a:cubicBezTo>
                  <a:cubicBezTo>
                    <a:pt x="170" y="134"/>
                    <a:pt x="168" y="138"/>
                    <a:pt x="165" y="141"/>
                  </a:cubicBezTo>
                  <a:cubicBezTo>
                    <a:pt x="162" y="144"/>
                    <a:pt x="159" y="145"/>
                    <a:pt x="155" y="145"/>
                  </a:cubicBezTo>
                  <a:cubicBezTo>
                    <a:pt x="16" y="145"/>
                    <a:pt x="16" y="145"/>
                    <a:pt x="16" y="145"/>
                  </a:cubicBezTo>
                  <a:cubicBezTo>
                    <a:pt x="11" y="145"/>
                    <a:pt x="8" y="144"/>
                    <a:pt x="5" y="141"/>
                  </a:cubicBezTo>
                  <a:cubicBezTo>
                    <a:pt x="2" y="138"/>
                    <a:pt x="0" y="134"/>
                    <a:pt x="0" y="13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5" y="103"/>
                    <a:pt x="66" y="104"/>
                  </a:cubicBezTo>
                  <a:cubicBezTo>
                    <a:pt x="67" y="105"/>
                    <a:pt x="68" y="106"/>
                    <a:pt x="7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2" y="106"/>
                    <a:pt x="103" y="105"/>
                    <a:pt x="104" y="104"/>
                  </a:cubicBezTo>
                  <a:cubicBezTo>
                    <a:pt x="106" y="103"/>
                    <a:pt x="106" y="102"/>
                    <a:pt x="106" y="100"/>
                  </a:cubicBezTo>
                  <a:cubicBezTo>
                    <a:pt x="106" y="85"/>
                    <a:pt x="106" y="85"/>
                    <a:pt x="106" y="85"/>
                  </a:cubicBezTo>
                  <a:lnTo>
                    <a:pt x="170" y="85"/>
                  </a:lnTo>
                  <a:close/>
                  <a:moveTo>
                    <a:pt x="61" y="24"/>
                  </a:moveTo>
                  <a:cubicBezTo>
                    <a:pt x="109" y="24"/>
                    <a:pt x="109" y="24"/>
                    <a:pt x="109" y="24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61" y="24"/>
                  </a:lnTo>
                  <a:close/>
                  <a:moveTo>
                    <a:pt x="97" y="85"/>
                  </a:moveTo>
                  <a:cubicBezTo>
                    <a:pt x="97" y="97"/>
                    <a:pt x="97" y="97"/>
                    <a:pt x="97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85"/>
                    <a:pt x="73" y="85"/>
                    <a:pt x="73" y="85"/>
                  </a:cubicBezTo>
                  <a:lnTo>
                    <a:pt x="97" y="85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82"/>
            <p:cNvSpPr>
              <a:spLocks noEditPoints="1"/>
            </p:cNvSpPr>
            <p:nvPr/>
          </p:nvSpPr>
          <p:spPr bwMode="auto">
            <a:xfrm flipH="1">
              <a:off x="8223484" y="3868103"/>
              <a:ext cx="169570" cy="167875"/>
            </a:xfrm>
            <a:custGeom>
              <a:avLst/>
              <a:gdLst>
                <a:gd name="T0" fmla="*/ 149 w 151"/>
                <a:gd name="T1" fmla="*/ 81 h 149"/>
                <a:gd name="T2" fmla="*/ 151 w 151"/>
                <a:gd name="T3" fmla="*/ 85 h 149"/>
                <a:gd name="T4" fmla="*/ 149 w 151"/>
                <a:gd name="T5" fmla="*/ 89 h 149"/>
                <a:gd name="T6" fmla="*/ 145 w 151"/>
                <a:gd name="T7" fmla="*/ 91 h 149"/>
                <a:gd name="T8" fmla="*/ 124 w 151"/>
                <a:gd name="T9" fmla="*/ 91 h 149"/>
                <a:gd name="T10" fmla="*/ 117 w 151"/>
                <a:gd name="T11" fmla="*/ 118 h 149"/>
                <a:gd name="T12" fmla="*/ 137 w 151"/>
                <a:gd name="T13" fmla="*/ 138 h 149"/>
                <a:gd name="T14" fmla="*/ 139 w 151"/>
                <a:gd name="T15" fmla="*/ 142 h 149"/>
                <a:gd name="T16" fmla="*/ 137 w 151"/>
                <a:gd name="T17" fmla="*/ 147 h 149"/>
                <a:gd name="T18" fmla="*/ 133 w 151"/>
                <a:gd name="T19" fmla="*/ 149 h 149"/>
                <a:gd name="T20" fmla="*/ 128 w 151"/>
                <a:gd name="T21" fmla="*/ 147 h 149"/>
                <a:gd name="T22" fmla="*/ 110 w 151"/>
                <a:gd name="T23" fmla="*/ 128 h 149"/>
                <a:gd name="T24" fmla="*/ 108 w 151"/>
                <a:gd name="T25" fmla="*/ 129 h 149"/>
                <a:gd name="T26" fmla="*/ 104 w 151"/>
                <a:gd name="T27" fmla="*/ 132 h 149"/>
                <a:gd name="T28" fmla="*/ 98 w 151"/>
                <a:gd name="T29" fmla="*/ 135 h 149"/>
                <a:gd name="T30" fmla="*/ 90 w 151"/>
                <a:gd name="T31" fmla="*/ 138 h 149"/>
                <a:gd name="T32" fmla="*/ 81 w 151"/>
                <a:gd name="T33" fmla="*/ 139 h 149"/>
                <a:gd name="T34" fmla="*/ 81 w 151"/>
                <a:gd name="T35" fmla="*/ 55 h 149"/>
                <a:gd name="T36" fmla="*/ 69 w 151"/>
                <a:gd name="T37" fmla="*/ 55 h 149"/>
                <a:gd name="T38" fmla="*/ 69 w 151"/>
                <a:gd name="T39" fmla="*/ 139 h 149"/>
                <a:gd name="T40" fmla="*/ 60 w 151"/>
                <a:gd name="T41" fmla="*/ 138 h 149"/>
                <a:gd name="T42" fmla="*/ 51 w 151"/>
                <a:gd name="T43" fmla="*/ 135 h 149"/>
                <a:gd name="T44" fmla="*/ 45 w 151"/>
                <a:gd name="T45" fmla="*/ 131 h 149"/>
                <a:gd name="T46" fmla="*/ 41 w 151"/>
                <a:gd name="T47" fmla="*/ 128 h 149"/>
                <a:gd name="T48" fmla="*/ 40 w 151"/>
                <a:gd name="T49" fmla="*/ 127 h 149"/>
                <a:gd name="T50" fmla="*/ 22 w 151"/>
                <a:gd name="T51" fmla="*/ 147 h 149"/>
                <a:gd name="T52" fmla="*/ 18 w 151"/>
                <a:gd name="T53" fmla="*/ 149 h 149"/>
                <a:gd name="T54" fmla="*/ 14 w 151"/>
                <a:gd name="T55" fmla="*/ 147 h 149"/>
                <a:gd name="T56" fmla="*/ 12 w 151"/>
                <a:gd name="T57" fmla="*/ 143 h 149"/>
                <a:gd name="T58" fmla="*/ 13 w 151"/>
                <a:gd name="T59" fmla="*/ 138 h 149"/>
                <a:gd name="T60" fmla="*/ 32 w 151"/>
                <a:gd name="T61" fmla="*/ 117 h 149"/>
                <a:gd name="T62" fmla="*/ 27 w 151"/>
                <a:gd name="T63" fmla="*/ 91 h 149"/>
                <a:gd name="T64" fmla="*/ 6 w 151"/>
                <a:gd name="T65" fmla="*/ 91 h 149"/>
                <a:gd name="T66" fmla="*/ 1 w 151"/>
                <a:gd name="T67" fmla="*/ 89 h 149"/>
                <a:gd name="T68" fmla="*/ 0 w 151"/>
                <a:gd name="T69" fmla="*/ 85 h 149"/>
                <a:gd name="T70" fmla="*/ 1 w 151"/>
                <a:gd name="T71" fmla="*/ 81 h 149"/>
                <a:gd name="T72" fmla="*/ 6 w 151"/>
                <a:gd name="T73" fmla="*/ 79 h 149"/>
                <a:gd name="T74" fmla="*/ 27 w 151"/>
                <a:gd name="T75" fmla="*/ 79 h 149"/>
                <a:gd name="T76" fmla="*/ 27 w 151"/>
                <a:gd name="T77" fmla="*/ 51 h 149"/>
                <a:gd name="T78" fmla="*/ 10 w 151"/>
                <a:gd name="T79" fmla="*/ 35 h 149"/>
                <a:gd name="T80" fmla="*/ 9 w 151"/>
                <a:gd name="T81" fmla="*/ 31 h 149"/>
                <a:gd name="T82" fmla="*/ 10 w 151"/>
                <a:gd name="T83" fmla="*/ 26 h 149"/>
                <a:gd name="T84" fmla="*/ 15 w 151"/>
                <a:gd name="T85" fmla="*/ 24 h 149"/>
                <a:gd name="T86" fmla="*/ 19 w 151"/>
                <a:gd name="T87" fmla="*/ 26 h 149"/>
                <a:gd name="T88" fmla="*/ 35 w 151"/>
                <a:gd name="T89" fmla="*/ 43 h 149"/>
                <a:gd name="T90" fmla="*/ 115 w 151"/>
                <a:gd name="T91" fmla="*/ 43 h 149"/>
                <a:gd name="T92" fmla="*/ 131 w 151"/>
                <a:gd name="T93" fmla="*/ 26 h 149"/>
                <a:gd name="T94" fmla="*/ 136 w 151"/>
                <a:gd name="T95" fmla="*/ 24 h 149"/>
                <a:gd name="T96" fmla="*/ 140 w 151"/>
                <a:gd name="T97" fmla="*/ 26 h 149"/>
                <a:gd name="T98" fmla="*/ 142 w 151"/>
                <a:gd name="T99" fmla="*/ 31 h 149"/>
                <a:gd name="T100" fmla="*/ 140 w 151"/>
                <a:gd name="T101" fmla="*/ 35 h 149"/>
                <a:gd name="T102" fmla="*/ 124 w 151"/>
                <a:gd name="T103" fmla="*/ 51 h 149"/>
                <a:gd name="T104" fmla="*/ 124 w 151"/>
                <a:gd name="T105" fmla="*/ 79 h 149"/>
                <a:gd name="T106" fmla="*/ 145 w 151"/>
                <a:gd name="T107" fmla="*/ 79 h 149"/>
                <a:gd name="T108" fmla="*/ 149 w 151"/>
                <a:gd name="T109" fmla="*/ 81 h 149"/>
                <a:gd name="T110" fmla="*/ 105 w 151"/>
                <a:gd name="T111" fmla="*/ 31 h 149"/>
                <a:gd name="T112" fmla="*/ 45 w 151"/>
                <a:gd name="T113" fmla="*/ 31 h 149"/>
                <a:gd name="T114" fmla="*/ 54 w 151"/>
                <a:gd name="T115" fmla="*/ 9 h 149"/>
                <a:gd name="T116" fmla="*/ 75 w 151"/>
                <a:gd name="T117" fmla="*/ 0 h 149"/>
                <a:gd name="T118" fmla="*/ 97 w 151"/>
                <a:gd name="T119" fmla="*/ 9 h 149"/>
                <a:gd name="T120" fmla="*/ 105 w 151"/>
                <a:gd name="T121" fmla="*/ 3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149">
                  <a:moveTo>
                    <a:pt x="149" y="81"/>
                  </a:moveTo>
                  <a:cubicBezTo>
                    <a:pt x="150" y="82"/>
                    <a:pt x="151" y="83"/>
                    <a:pt x="151" y="85"/>
                  </a:cubicBezTo>
                  <a:cubicBezTo>
                    <a:pt x="151" y="87"/>
                    <a:pt x="150" y="88"/>
                    <a:pt x="149" y="89"/>
                  </a:cubicBezTo>
                  <a:cubicBezTo>
                    <a:pt x="148" y="90"/>
                    <a:pt x="146" y="91"/>
                    <a:pt x="145" y="91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102"/>
                    <a:pt x="122" y="111"/>
                    <a:pt x="117" y="118"/>
                  </a:cubicBezTo>
                  <a:cubicBezTo>
                    <a:pt x="137" y="138"/>
                    <a:pt x="137" y="138"/>
                    <a:pt x="137" y="138"/>
                  </a:cubicBezTo>
                  <a:cubicBezTo>
                    <a:pt x="138" y="139"/>
                    <a:pt x="139" y="141"/>
                    <a:pt x="139" y="142"/>
                  </a:cubicBezTo>
                  <a:cubicBezTo>
                    <a:pt x="139" y="144"/>
                    <a:pt x="138" y="146"/>
                    <a:pt x="137" y="147"/>
                  </a:cubicBezTo>
                  <a:cubicBezTo>
                    <a:pt x="136" y="148"/>
                    <a:pt x="134" y="149"/>
                    <a:pt x="133" y="149"/>
                  </a:cubicBezTo>
                  <a:cubicBezTo>
                    <a:pt x="131" y="149"/>
                    <a:pt x="130" y="148"/>
                    <a:pt x="128" y="147"/>
                  </a:cubicBezTo>
                  <a:cubicBezTo>
                    <a:pt x="110" y="128"/>
                    <a:pt x="110" y="128"/>
                    <a:pt x="110" y="128"/>
                  </a:cubicBezTo>
                  <a:cubicBezTo>
                    <a:pt x="109" y="128"/>
                    <a:pt x="109" y="129"/>
                    <a:pt x="108" y="129"/>
                  </a:cubicBezTo>
                  <a:cubicBezTo>
                    <a:pt x="108" y="130"/>
                    <a:pt x="106" y="131"/>
                    <a:pt x="104" y="132"/>
                  </a:cubicBezTo>
                  <a:cubicBezTo>
                    <a:pt x="102" y="133"/>
                    <a:pt x="100" y="134"/>
                    <a:pt x="98" y="135"/>
                  </a:cubicBezTo>
                  <a:cubicBezTo>
                    <a:pt x="96" y="136"/>
                    <a:pt x="94" y="137"/>
                    <a:pt x="90" y="138"/>
                  </a:cubicBezTo>
                  <a:cubicBezTo>
                    <a:pt x="87" y="139"/>
                    <a:pt x="84" y="139"/>
                    <a:pt x="81" y="139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6" y="139"/>
                    <a:pt x="63" y="139"/>
                    <a:pt x="60" y="138"/>
                  </a:cubicBezTo>
                  <a:cubicBezTo>
                    <a:pt x="56" y="137"/>
                    <a:pt x="54" y="136"/>
                    <a:pt x="51" y="135"/>
                  </a:cubicBezTo>
                  <a:cubicBezTo>
                    <a:pt x="49" y="134"/>
                    <a:pt x="47" y="133"/>
                    <a:pt x="45" y="131"/>
                  </a:cubicBezTo>
                  <a:cubicBezTo>
                    <a:pt x="43" y="130"/>
                    <a:pt x="42" y="129"/>
                    <a:pt x="41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1" y="148"/>
                    <a:pt x="19" y="149"/>
                    <a:pt x="18" y="149"/>
                  </a:cubicBezTo>
                  <a:cubicBezTo>
                    <a:pt x="16" y="149"/>
                    <a:pt x="15" y="148"/>
                    <a:pt x="14" y="147"/>
                  </a:cubicBezTo>
                  <a:cubicBezTo>
                    <a:pt x="12" y="146"/>
                    <a:pt x="12" y="144"/>
                    <a:pt x="12" y="143"/>
                  </a:cubicBezTo>
                  <a:cubicBezTo>
                    <a:pt x="12" y="141"/>
                    <a:pt x="12" y="140"/>
                    <a:pt x="13" y="138"/>
                  </a:cubicBezTo>
                  <a:cubicBezTo>
                    <a:pt x="32" y="117"/>
                    <a:pt x="32" y="117"/>
                    <a:pt x="32" y="117"/>
                  </a:cubicBezTo>
                  <a:cubicBezTo>
                    <a:pt x="29" y="110"/>
                    <a:pt x="27" y="101"/>
                    <a:pt x="27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4" y="91"/>
                    <a:pt x="3" y="90"/>
                    <a:pt x="1" y="89"/>
                  </a:cubicBezTo>
                  <a:cubicBezTo>
                    <a:pt x="0" y="88"/>
                    <a:pt x="0" y="87"/>
                    <a:pt x="0" y="85"/>
                  </a:cubicBezTo>
                  <a:cubicBezTo>
                    <a:pt x="0" y="83"/>
                    <a:pt x="0" y="82"/>
                    <a:pt x="1" y="81"/>
                  </a:cubicBezTo>
                  <a:cubicBezTo>
                    <a:pt x="3" y="80"/>
                    <a:pt x="4" y="79"/>
                    <a:pt x="6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4"/>
                    <a:pt x="9" y="32"/>
                    <a:pt x="9" y="31"/>
                  </a:cubicBezTo>
                  <a:cubicBezTo>
                    <a:pt x="9" y="29"/>
                    <a:pt x="9" y="27"/>
                    <a:pt x="10" y="26"/>
                  </a:cubicBezTo>
                  <a:cubicBezTo>
                    <a:pt x="12" y="25"/>
                    <a:pt x="13" y="24"/>
                    <a:pt x="15" y="24"/>
                  </a:cubicBezTo>
                  <a:cubicBezTo>
                    <a:pt x="16" y="24"/>
                    <a:pt x="18" y="25"/>
                    <a:pt x="19" y="2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133" y="25"/>
                    <a:pt x="134" y="24"/>
                    <a:pt x="136" y="24"/>
                  </a:cubicBezTo>
                  <a:cubicBezTo>
                    <a:pt x="137" y="24"/>
                    <a:pt x="139" y="25"/>
                    <a:pt x="140" y="26"/>
                  </a:cubicBezTo>
                  <a:cubicBezTo>
                    <a:pt x="141" y="27"/>
                    <a:pt x="142" y="29"/>
                    <a:pt x="142" y="31"/>
                  </a:cubicBezTo>
                  <a:cubicBezTo>
                    <a:pt x="142" y="32"/>
                    <a:pt x="141" y="34"/>
                    <a:pt x="140" y="35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24" y="79"/>
                    <a:pt x="124" y="79"/>
                    <a:pt x="124" y="79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46" y="79"/>
                    <a:pt x="148" y="80"/>
                    <a:pt x="149" y="81"/>
                  </a:cubicBezTo>
                  <a:close/>
                  <a:moveTo>
                    <a:pt x="105" y="31"/>
                  </a:moveTo>
                  <a:cubicBezTo>
                    <a:pt x="45" y="31"/>
                    <a:pt x="45" y="31"/>
                    <a:pt x="45" y="31"/>
                  </a:cubicBezTo>
                  <a:cubicBezTo>
                    <a:pt x="45" y="22"/>
                    <a:pt x="48" y="15"/>
                    <a:pt x="54" y="9"/>
                  </a:cubicBezTo>
                  <a:cubicBezTo>
                    <a:pt x="60" y="3"/>
                    <a:pt x="67" y="0"/>
                    <a:pt x="75" y="0"/>
                  </a:cubicBezTo>
                  <a:cubicBezTo>
                    <a:pt x="84" y="0"/>
                    <a:pt x="91" y="3"/>
                    <a:pt x="97" y="9"/>
                  </a:cubicBezTo>
                  <a:cubicBezTo>
                    <a:pt x="103" y="15"/>
                    <a:pt x="105" y="22"/>
                    <a:pt x="105" y="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/>
            <p:cNvSpPr>
              <a:spLocks noEditPoints="1"/>
            </p:cNvSpPr>
            <p:nvPr/>
          </p:nvSpPr>
          <p:spPr bwMode="auto">
            <a:xfrm>
              <a:off x="9125602" y="3868103"/>
              <a:ext cx="160196" cy="176580"/>
            </a:xfrm>
            <a:custGeom>
              <a:avLst/>
              <a:gdLst>
                <a:gd name="T0" fmla="*/ 133 w 133"/>
                <a:gd name="T1" fmla="*/ 121 h 146"/>
                <a:gd name="T2" fmla="*/ 126 w 133"/>
                <a:gd name="T3" fmla="*/ 139 h 146"/>
                <a:gd name="T4" fmla="*/ 108 w 133"/>
                <a:gd name="T5" fmla="*/ 146 h 146"/>
                <a:gd name="T6" fmla="*/ 25 w 133"/>
                <a:gd name="T7" fmla="*/ 146 h 146"/>
                <a:gd name="T8" fmla="*/ 7 w 133"/>
                <a:gd name="T9" fmla="*/ 139 h 146"/>
                <a:gd name="T10" fmla="*/ 0 w 133"/>
                <a:gd name="T11" fmla="*/ 121 h 146"/>
                <a:gd name="T12" fmla="*/ 0 w 133"/>
                <a:gd name="T13" fmla="*/ 111 h 146"/>
                <a:gd name="T14" fmla="*/ 2 w 133"/>
                <a:gd name="T15" fmla="*/ 101 h 146"/>
                <a:gd name="T16" fmla="*/ 4 w 133"/>
                <a:gd name="T17" fmla="*/ 91 h 146"/>
                <a:gd name="T18" fmla="*/ 8 w 133"/>
                <a:gd name="T19" fmla="*/ 82 h 146"/>
                <a:gd name="T20" fmla="*/ 14 w 133"/>
                <a:gd name="T21" fmla="*/ 74 h 146"/>
                <a:gd name="T22" fmla="*/ 22 w 133"/>
                <a:gd name="T23" fmla="*/ 69 h 146"/>
                <a:gd name="T24" fmla="*/ 33 w 133"/>
                <a:gd name="T25" fmla="*/ 67 h 146"/>
                <a:gd name="T26" fmla="*/ 37 w 133"/>
                <a:gd name="T27" fmla="*/ 69 h 146"/>
                <a:gd name="T28" fmla="*/ 44 w 133"/>
                <a:gd name="T29" fmla="*/ 73 h 146"/>
                <a:gd name="T30" fmla="*/ 54 w 133"/>
                <a:gd name="T31" fmla="*/ 78 h 146"/>
                <a:gd name="T32" fmla="*/ 66 w 133"/>
                <a:gd name="T33" fmla="*/ 80 h 146"/>
                <a:gd name="T34" fmla="*/ 79 w 133"/>
                <a:gd name="T35" fmla="*/ 78 h 146"/>
                <a:gd name="T36" fmla="*/ 89 w 133"/>
                <a:gd name="T37" fmla="*/ 73 h 146"/>
                <a:gd name="T38" fmla="*/ 96 w 133"/>
                <a:gd name="T39" fmla="*/ 69 h 146"/>
                <a:gd name="T40" fmla="*/ 100 w 133"/>
                <a:gd name="T41" fmla="*/ 67 h 146"/>
                <a:gd name="T42" fmla="*/ 111 w 133"/>
                <a:gd name="T43" fmla="*/ 69 h 146"/>
                <a:gd name="T44" fmla="*/ 119 w 133"/>
                <a:gd name="T45" fmla="*/ 74 h 146"/>
                <a:gd name="T46" fmla="*/ 125 w 133"/>
                <a:gd name="T47" fmla="*/ 82 h 146"/>
                <a:gd name="T48" fmla="*/ 129 w 133"/>
                <a:gd name="T49" fmla="*/ 91 h 146"/>
                <a:gd name="T50" fmla="*/ 131 w 133"/>
                <a:gd name="T51" fmla="*/ 101 h 146"/>
                <a:gd name="T52" fmla="*/ 133 w 133"/>
                <a:gd name="T53" fmla="*/ 111 h 146"/>
                <a:gd name="T54" fmla="*/ 133 w 133"/>
                <a:gd name="T55" fmla="*/ 121 h 146"/>
                <a:gd name="T56" fmla="*/ 92 w 133"/>
                <a:gd name="T57" fmla="*/ 11 h 146"/>
                <a:gd name="T58" fmla="*/ 103 w 133"/>
                <a:gd name="T59" fmla="*/ 37 h 146"/>
                <a:gd name="T60" fmla="*/ 92 w 133"/>
                <a:gd name="T61" fmla="*/ 62 h 146"/>
                <a:gd name="T62" fmla="*/ 66 w 133"/>
                <a:gd name="T63" fmla="*/ 73 h 146"/>
                <a:gd name="T64" fmla="*/ 41 w 133"/>
                <a:gd name="T65" fmla="*/ 62 h 146"/>
                <a:gd name="T66" fmla="*/ 30 w 133"/>
                <a:gd name="T67" fmla="*/ 37 h 146"/>
                <a:gd name="T68" fmla="*/ 41 w 133"/>
                <a:gd name="T69" fmla="*/ 11 h 146"/>
                <a:gd name="T70" fmla="*/ 66 w 133"/>
                <a:gd name="T71" fmla="*/ 0 h 146"/>
                <a:gd name="T72" fmla="*/ 92 w 133"/>
                <a:gd name="T73" fmla="*/ 1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3" h="146">
                  <a:moveTo>
                    <a:pt x="133" y="121"/>
                  </a:moveTo>
                  <a:cubicBezTo>
                    <a:pt x="133" y="129"/>
                    <a:pt x="131" y="135"/>
                    <a:pt x="126" y="139"/>
                  </a:cubicBezTo>
                  <a:cubicBezTo>
                    <a:pt x="121" y="143"/>
                    <a:pt x="115" y="146"/>
                    <a:pt x="108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17" y="146"/>
                    <a:pt x="11" y="143"/>
                    <a:pt x="7" y="139"/>
                  </a:cubicBezTo>
                  <a:cubicBezTo>
                    <a:pt x="2" y="135"/>
                    <a:pt x="0" y="129"/>
                    <a:pt x="0" y="121"/>
                  </a:cubicBezTo>
                  <a:cubicBezTo>
                    <a:pt x="0" y="118"/>
                    <a:pt x="0" y="114"/>
                    <a:pt x="0" y="111"/>
                  </a:cubicBezTo>
                  <a:cubicBezTo>
                    <a:pt x="0" y="108"/>
                    <a:pt x="1" y="105"/>
                    <a:pt x="2" y="101"/>
                  </a:cubicBezTo>
                  <a:cubicBezTo>
                    <a:pt x="2" y="97"/>
                    <a:pt x="3" y="94"/>
                    <a:pt x="4" y="91"/>
                  </a:cubicBezTo>
                  <a:cubicBezTo>
                    <a:pt x="5" y="88"/>
                    <a:pt x="6" y="85"/>
                    <a:pt x="8" y="82"/>
                  </a:cubicBezTo>
                  <a:cubicBezTo>
                    <a:pt x="10" y="79"/>
                    <a:pt x="12" y="76"/>
                    <a:pt x="14" y="74"/>
                  </a:cubicBezTo>
                  <a:cubicBezTo>
                    <a:pt x="16" y="72"/>
                    <a:pt x="19" y="70"/>
                    <a:pt x="22" y="69"/>
                  </a:cubicBezTo>
                  <a:cubicBezTo>
                    <a:pt x="25" y="68"/>
                    <a:pt x="29" y="67"/>
                    <a:pt x="33" y="67"/>
                  </a:cubicBezTo>
                  <a:cubicBezTo>
                    <a:pt x="33" y="67"/>
                    <a:pt x="34" y="68"/>
                    <a:pt x="37" y="69"/>
                  </a:cubicBezTo>
                  <a:cubicBezTo>
                    <a:pt x="39" y="70"/>
                    <a:pt x="41" y="72"/>
                    <a:pt x="44" y="73"/>
                  </a:cubicBezTo>
                  <a:cubicBezTo>
                    <a:pt x="46" y="75"/>
                    <a:pt x="50" y="77"/>
                    <a:pt x="54" y="78"/>
                  </a:cubicBezTo>
                  <a:cubicBezTo>
                    <a:pt x="58" y="79"/>
                    <a:pt x="62" y="80"/>
                    <a:pt x="66" y="80"/>
                  </a:cubicBezTo>
                  <a:cubicBezTo>
                    <a:pt x="71" y="80"/>
                    <a:pt x="75" y="79"/>
                    <a:pt x="79" y="78"/>
                  </a:cubicBezTo>
                  <a:cubicBezTo>
                    <a:pt x="83" y="77"/>
                    <a:pt x="87" y="75"/>
                    <a:pt x="89" y="73"/>
                  </a:cubicBezTo>
                  <a:cubicBezTo>
                    <a:pt x="92" y="72"/>
                    <a:pt x="94" y="70"/>
                    <a:pt x="96" y="69"/>
                  </a:cubicBezTo>
                  <a:cubicBezTo>
                    <a:pt x="98" y="68"/>
                    <a:pt x="100" y="67"/>
                    <a:pt x="100" y="67"/>
                  </a:cubicBezTo>
                  <a:cubicBezTo>
                    <a:pt x="104" y="67"/>
                    <a:pt x="108" y="68"/>
                    <a:pt x="111" y="69"/>
                  </a:cubicBezTo>
                  <a:cubicBezTo>
                    <a:pt x="114" y="70"/>
                    <a:pt x="117" y="72"/>
                    <a:pt x="119" y="74"/>
                  </a:cubicBezTo>
                  <a:cubicBezTo>
                    <a:pt x="121" y="76"/>
                    <a:pt x="123" y="79"/>
                    <a:pt x="125" y="82"/>
                  </a:cubicBezTo>
                  <a:cubicBezTo>
                    <a:pt x="126" y="85"/>
                    <a:pt x="128" y="88"/>
                    <a:pt x="129" y="91"/>
                  </a:cubicBezTo>
                  <a:cubicBezTo>
                    <a:pt x="130" y="94"/>
                    <a:pt x="131" y="97"/>
                    <a:pt x="131" y="101"/>
                  </a:cubicBezTo>
                  <a:cubicBezTo>
                    <a:pt x="132" y="105"/>
                    <a:pt x="132" y="108"/>
                    <a:pt x="133" y="111"/>
                  </a:cubicBezTo>
                  <a:cubicBezTo>
                    <a:pt x="133" y="114"/>
                    <a:pt x="133" y="118"/>
                    <a:pt x="133" y="121"/>
                  </a:cubicBezTo>
                  <a:close/>
                  <a:moveTo>
                    <a:pt x="92" y="11"/>
                  </a:moveTo>
                  <a:cubicBezTo>
                    <a:pt x="99" y="18"/>
                    <a:pt x="103" y="27"/>
                    <a:pt x="103" y="37"/>
                  </a:cubicBezTo>
                  <a:cubicBezTo>
                    <a:pt x="103" y="47"/>
                    <a:pt x="99" y="55"/>
                    <a:pt x="92" y="62"/>
                  </a:cubicBezTo>
                  <a:cubicBezTo>
                    <a:pt x="85" y="69"/>
                    <a:pt x="76" y="73"/>
                    <a:pt x="66" y="73"/>
                  </a:cubicBezTo>
                  <a:cubicBezTo>
                    <a:pt x="56" y="73"/>
                    <a:pt x="48" y="69"/>
                    <a:pt x="41" y="62"/>
                  </a:cubicBezTo>
                  <a:cubicBezTo>
                    <a:pt x="34" y="55"/>
                    <a:pt x="30" y="47"/>
                    <a:pt x="30" y="37"/>
                  </a:cubicBezTo>
                  <a:cubicBezTo>
                    <a:pt x="30" y="27"/>
                    <a:pt x="34" y="18"/>
                    <a:pt x="41" y="11"/>
                  </a:cubicBezTo>
                  <a:cubicBezTo>
                    <a:pt x="48" y="4"/>
                    <a:pt x="56" y="0"/>
                    <a:pt x="66" y="0"/>
                  </a:cubicBezTo>
                  <a:cubicBezTo>
                    <a:pt x="76" y="0"/>
                    <a:pt x="85" y="4"/>
                    <a:pt x="92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043536" y="3309795"/>
              <a:ext cx="5615348" cy="1136349"/>
              <a:chOff x="5043536" y="3309795"/>
              <a:chExt cx="5615348" cy="1136349"/>
            </a:xfrm>
          </p:grpSpPr>
          <p:grpSp>
            <p:nvGrpSpPr>
              <p:cNvPr id="10" name="Group 121"/>
              <p:cNvGrpSpPr/>
              <p:nvPr/>
            </p:nvGrpSpPr>
            <p:grpSpPr>
              <a:xfrm flipH="1" flipV="1">
                <a:off x="5043536" y="3309795"/>
                <a:ext cx="3804471" cy="1136348"/>
                <a:chOff x="4195316" y="3197237"/>
                <a:chExt cx="3805462" cy="1136644"/>
              </a:xfrm>
              <a:solidFill>
                <a:srgbClr val="FFCB05"/>
              </a:solidFill>
            </p:grpSpPr>
            <p:sp>
              <p:nvSpPr>
                <p:cNvPr id="12" name="Freeform 5"/>
                <p:cNvSpPr>
                  <a:spLocks/>
                </p:cNvSpPr>
                <p:nvPr/>
              </p:nvSpPr>
              <p:spPr bwMode="auto">
                <a:xfrm>
                  <a:off x="6897134" y="3774654"/>
                  <a:ext cx="1103644" cy="559227"/>
                </a:xfrm>
                <a:custGeom>
                  <a:avLst/>
                  <a:gdLst>
                    <a:gd name="T0" fmla="*/ 101 w 535"/>
                    <a:gd name="T1" fmla="*/ 0 h 271"/>
                    <a:gd name="T2" fmla="*/ 101 w 535"/>
                    <a:gd name="T3" fmla="*/ 3 h 271"/>
                    <a:gd name="T4" fmla="*/ 268 w 535"/>
                    <a:gd name="T5" fmla="*/ 169 h 271"/>
                    <a:gd name="T6" fmla="*/ 434 w 535"/>
                    <a:gd name="T7" fmla="*/ 3 h 271"/>
                    <a:gd name="T8" fmla="*/ 434 w 535"/>
                    <a:gd name="T9" fmla="*/ 0 h 271"/>
                    <a:gd name="T10" fmla="*/ 535 w 535"/>
                    <a:gd name="T11" fmla="*/ 0 h 271"/>
                    <a:gd name="T12" fmla="*/ 535 w 535"/>
                    <a:gd name="T13" fmla="*/ 3 h 271"/>
                    <a:gd name="T14" fmla="*/ 268 w 535"/>
                    <a:gd name="T15" fmla="*/ 271 h 271"/>
                    <a:gd name="T16" fmla="*/ 0 w 535"/>
                    <a:gd name="T17" fmla="*/ 3 h 271"/>
                    <a:gd name="T18" fmla="*/ 0 w 535"/>
                    <a:gd name="T19" fmla="*/ 0 h 271"/>
                    <a:gd name="T20" fmla="*/ 101 w 535"/>
                    <a:gd name="T2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5" h="271">
                      <a:moveTo>
                        <a:pt x="101" y="0"/>
                      </a:moveTo>
                      <a:cubicBezTo>
                        <a:pt x="101" y="1"/>
                        <a:pt x="101" y="2"/>
                        <a:pt x="101" y="3"/>
                      </a:cubicBezTo>
                      <a:cubicBezTo>
                        <a:pt x="101" y="95"/>
                        <a:pt x="176" y="169"/>
                        <a:pt x="268" y="169"/>
                      </a:cubicBezTo>
                      <a:cubicBezTo>
                        <a:pt x="359" y="169"/>
                        <a:pt x="434" y="95"/>
                        <a:pt x="434" y="3"/>
                      </a:cubicBezTo>
                      <a:cubicBezTo>
                        <a:pt x="434" y="2"/>
                        <a:pt x="434" y="1"/>
                        <a:pt x="434" y="0"/>
                      </a:cubicBezTo>
                      <a:cubicBezTo>
                        <a:pt x="535" y="0"/>
                        <a:pt x="535" y="0"/>
                        <a:pt x="535" y="0"/>
                      </a:cubicBezTo>
                      <a:cubicBezTo>
                        <a:pt x="535" y="1"/>
                        <a:pt x="535" y="2"/>
                        <a:pt x="535" y="3"/>
                      </a:cubicBezTo>
                      <a:cubicBezTo>
                        <a:pt x="535" y="151"/>
                        <a:pt x="415" y="271"/>
                        <a:pt x="268" y="271"/>
                      </a:cubicBezTo>
                      <a:cubicBezTo>
                        <a:pt x="120" y="271"/>
                        <a:pt x="0" y="151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01" y="0"/>
                        <a:pt x="101" y="0"/>
                        <a:pt x="101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bg-BG" sz="3598">
                    <a:solidFill>
                      <a:srgbClr val="FFCB05"/>
                    </a:solidFill>
                  </a:endParaRPr>
                </a:p>
              </p:txBody>
            </p:sp>
            <p:sp>
              <p:nvSpPr>
                <p:cNvPr id="13" name="Freeform 5"/>
                <p:cNvSpPr>
                  <a:spLocks/>
                </p:cNvSpPr>
                <p:nvPr/>
              </p:nvSpPr>
              <p:spPr bwMode="auto">
                <a:xfrm rot="10800000">
                  <a:off x="5993799" y="3197237"/>
                  <a:ext cx="1103644" cy="559227"/>
                </a:xfrm>
                <a:custGeom>
                  <a:avLst/>
                  <a:gdLst>
                    <a:gd name="T0" fmla="*/ 101 w 535"/>
                    <a:gd name="T1" fmla="*/ 0 h 271"/>
                    <a:gd name="T2" fmla="*/ 101 w 535"/>
                    <a:gd name="T3" fmla="*/ 3 h 271"/>
                    <a:gd name="T4" fmla="*/ 268 w 535"/>
                    <a:gd name="T5" fmla="*/ 169 h 271"/>
                    <a:gd name="T6" fmla="*/ 434 w 535"/>
                    <a:gd name="T7" fmla="*/ 3 h 271"/>
                    <a:gd name="T8" fmla="*/ 434 w 535"/>
                    <a:gd name="T9" fmla="*/ 0 h 271"/>
                    <a:gd name="T10" fmla="*/ 535 w 535"/>
                    <a:gd name="T11" fmla="*/ 0 h 271"/>
                    <a:gd name="T12" fmla="*/ 535 w 535"/>
                    <a:gd name="T13" fmla="*/ 3 h 271"/>
                    <a:gd name="T14" fmla="*/ 268 w 535"/>
                    <a:gd name="T15" fmla="*/ 271 h 271"/>
                    <a:gd name="T16" fmla="*/ 0 w 535"/>
                    <a:gd name="T17" fmla="*/ 3 h 271"/>
                    <a:gd name="T18" fmla="*/ 0 w 535"/>
                    <a:gd name="T19" fmla="*/ 0 h 271"/>
                    <a:gd name="T20" fmla="*/ 101 w 535"/>
                    <a:gd name="T2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5" h="271">
                      <a:moveTo>
                        <a:pt x="101" y="0"/>
                      </a:moveTo>
                      <a:cubicBezTo>
                        <a:pt x="101" y="1"/>
                        <a:pt x="101" y="2"/>
                        <a:pt x="101" y="3"/>
                      </a:cubicBezTo>
                      <a:cubicBezTo>
                        <a:pt x="101" y="95"/>
                        <a:pt x="176" y="169"/>
                        <a:pt x="268" y="169"/>
                      </a:cubicBezTo>
                      <a:cubicBezTo>
                        <a:pt x="359" y="169"/>
                        <a:pt x="434" y="95"/>
                        <a:pt x="434" y="3"/>
                      </a:cubicBezTo>
                      <a:cubicBezTo>
                        <a:pt x="434" y="2"/>
                        <a:pt x="434" y="1"/>
                        <a:pt x="434" y="0"/>
                      </a:cubicBezTo>
                      <a:cubicBezTo>
                        <a:pt x="535" y="0"/>
                        <a:pt x="535" y="0"/>
                        <a:pt x="535" y="0"/>
                      </a:cubicBezTo>
                      <a:cubicBezTo>
                        <a:pt x="535" y="1"/>
                        <a:pt x="535" y="2"/>
                        <a:pt x="535" y="3"/>
                      </a:cubicBezTo>
                      <a:cubicBezTo>
                        <a:pt x="535" y="151"/>
                        <a:pt x="415" y="271"/>
                        <a:pt x="268" y="271"/>
                      </a:cubicBezTo>
                      <a:cubicBezTo>
                        <a:pt x="120" y="271"/>
                        <a:pt x="0" y="151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01" y="0"/>
                        <a:pt x="101" y="0"/>
                        <a:pt x="101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bg-BG" sz="3598">
                    <a:solidFill>
                      <a:srgbClr val="FFCB05"/>
                    </a:solidFill>
                  </a:endParaRPr>
                </a:p>
              </p:txBody>
            </p:sp>
            <p:sp>
              <p:nvSpPr>
                <p:cNvPr id="14" name="Freeform 5"/>
                <p:cNvSpPr>
                  <a:spLocks/>
                </p:cNvSpPr>
                <p:nvPr/>
              </p:nvSpPr>
              <p:spPr bwMode="auto">
                <a:xfrm>
                  <a:off x="5091634" y="3774654"/>
                  <a:ext cx="1103644" cy="559227"/>
                </a:xfrm>
                <a:custGeom>
                  <a:avLst/>
                  <a:gdLst>
                    <a:gd name="T0" fmla="*/ 101 w 535"/>
                    <a:gd name="T1" fmla="*/ 0 h 271"/>
                    <a:gd name="T2" fmla="*/ 101 w 535"/>
                    <a:gd name="T3" fmla="*/ 3 h 271"/>
                    <a:gd name="T4" fmla="*/ 268 w 535"/>
                    <a:gd name="T5" fmla="*/ 169 h 271"/>
                    <a:gd name="T6" fmla="*/ 434 w 535"/>
                    <a:gd name="T7" fmla="*/ 3 h 271"/>
                    <a:gd name="T8" fmla="*/ 434 w 535"/>
                    <a:gd name="T9" fmla="*/ 0 h 271"/>
                    <a:gd name="T10" fmla="*/ 535 w 535"/>
                    <a:gd name="T11" fmla="*/ 0 h 271"/>
                    <a:gd name="T12" fmla="*/ 535 w 535"/>
                    <a:gd name="T13" fmla="*/ 3 h 271"/>
                    <a:gd name="T14" fmla="*/ 268 w 535"/>
                    <a:gd name="T15" fmla="*/ 271 h 271"/>
                    <a:gd name="T16" fmla="*/ 0 w 535"/>
                    <a:gd name="T17" fmla="*/ 3 h 271"/>
                    <a:gd name="T18" fmla="*/ 0 w 535"/>
                    <a:gd name="T19" fmla="*/ 0 h 271"/>
                    <a:gd name="T20" fmla="*/ 101 w 535"/>
                    <a:gd name="T2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5" h="271">
                      <a:moveTo>
                        <a:pt x="101" y="0"/>
                      </a:moveTo>
                      <a:cubicBezTo>
                        <a:pt x="101" y="1"/>
                        <a:pt x="101" y="2"/>
                        <a:pt x="101" y="3"/>
                      </a:cubicBezTo>
                      <a:cubicBezTo>
                        <a:pt x="101" y="95"/>
                        <a:pt x="176" y="169"/>
                        <a:pt x="268" y="169"/>
                      </a:cubicBezTo>
                      <a:cubicBezTo>
                        <a:pt x="359" y="169"/>
                        <a:pt x="434" y="95"/>
                        <a:pt x="434" y="3"/>
                      </a:cubicBezTo>
                      <a:cubicBezTo>
                        <a:pt x="434" y="2"/>
                        <a:pt x="434" y="1"/>
                        <a:pt x="434" y="0"/>
                      </a:cubicBezTo>
                      <a:cubicBezTo>
                        <a:pt x="535" y="0"/>
                        <a:pt x="535" y="0"/>
                        <a:pt x="535" y="0"/>
                      </a:cubicBezTo>
                      <a:cubicBezTo>
                        <a:pt x="535" y="1"/>
                        <a:pt x="535" y="2"/>
                        <a:pt x="535" y="3"/>
                      </a:cubicBezTo>
                      <a:cubicBezTo>
                        <a:pt x="535" y="151"/>
                        <a:pt x="415" y="271"/>
                        <a:pt x="268" y="271"/>
                      </a:cubicBezTo>
                      <a:cubicBezTo>
                        <a:pt x="120" y="271"/>
                        <a:pt x="0" y="151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01" y="0"/>
                        <a:pt x="101" y="0"/>
                        <a:pt x="101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bg-BG" sz="3598">
                    <a:solidFill>
                      <a:srgbClr val="FFCB05"/>
                    </a:solidFill>
                  </a:endParaRPr>
                </a:p>
              </p:txBody>
            </p:sp>
            <p:sp>
              <p:nvSpPr>
                <p:cNvPr id="15" name="Freeform 5"/>
                <p:cNvSpPr>
                  <a:spLocks/>
                </p:cNvSpPr>
                <p:nvPr/>
              </p:nvSpPr>
              <p:spPr bwMode="auto">
                <a:xfrm rot="10800000">
                  <a:off x="4195316" y="3197237"/>
                  <a:ext cx="1103644" cy="559227"/>
                </a:xfrm>
                <a:custGeom>
                  <a:avLst/>
                  <a:gdLst>
                    <a:gd name="T0" fmla="*/ 101 w 535"/>
                    <a:gd name="T1" fmla="*/ 0 h 271"/>
                    <a:gd name="T2" fmla="*/ 101 w 535"/>
                    <a:gd name="T3" fmla="*/ 3 h 271"/>
                    <a:gd name="T4" fmla="*/ 268 w 535"/>
                    <a:gd name="T5" fmla="*/ 169 h 271"/>
                    <a:gd name="T6" fmla="*/ 434 w 535"/>
                    <a:gd name="T7" fmla="*/ 3 h 271"/>
                    <a:gd name="T8" fmla="*/ 434 w 535"/>
                    <a:gd name="T9" fmla="*/ 0 h 271"/>
                    <a:gd name="T10" fmla="*/ 535 w 535"/>
                    <a:gd name="T11" fmla="*/ 0 h 271"/>
                    <a:gd name="T12" fmla="*/ 535 w 535"/>
                    <a:gd name="T13" fmla="*/ 3 h 271"/>
                    <a:gd name="T14" fmla="*/ 268 w 535"/>
                    <a:gd name="T15" fmla="*/ 271 h 271"/>
                    <a:gd name="T16" fmla="*/ 0 w 535"/>
                    <a:gd name="T17" fmla="*/ 3 h 271"/>
                    <a:gd name="T18" fmla="*/ 0 w 535"/>
                    <a:gd name="T19" fmla="*/ 0 h 271"/>
                    <a:gd name="T20" fmla="*/ 101 w 535"/>
                    <a:gd name="T2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35" h="271">
                      <a:moveTo>
                        <a:pt x="101" y="0"/>
                      </a:moveTo>
                      <a:cubicBezTo>
                        <a:pt x="101" y="1"/>
                        <a:pt x="101" y="2"/>
                        <a:pt x="101" y="3"/>
                      </a:cubicBezTo>
                      <a:cubicBezTo>
                        <a:pt x="101" y="95"/>
                        <a:pt x="176" y="169"/>
                        <a:pt x="268" y="169"/>
                      </a:cubicBezTo>
                      <a:cubicBezTo>
                        <a:pt x="359" y="169"/>
                        <a:pt x="434" y="95"/>
                        <a:pt x="434" y="3"/>
                      </a:cubicBezTo>
                      <a:cubicBezTo>
                        <a:pt x="434" y="2"/>
                        <a:pt x="434" y="1"/>
                        <a:pt x="434" y="0"/>
                      </a:cubicBezTo>
                      <a:cubicBezTo>
                        <a:pt x="535" y="0"/>
                        <a:pt x="535" y="0"/>
                        <a:pt x="535" y="0"/>
                      </a:cubicBezTo>
                      <a:cubicBezTo>
                        <a:pt x="535" y="1"/>
                        <a:pt x="535" y="2"/>
                        <a:pt x="535" y="3"/>
                      </a:cubicBezTo>
                      <a:cubicBezTo>
                        <a:pt x="535" y="151"/>
                        <a:pt x="415" y="271"/>
                        <a:pt x="268" y="271"/>
                      </a:cubicBezTo>
                      <a:cubicBezTo>
                        <a:pt x="120" y="271"/>
                        <a:pt x="0" y="151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01" y="0"/>
                        <a:pt x="101" y="0"/>
                        <a:pt x="101" y="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bg-BG" sz="3598">
                    <a:solidFill>
                      <a:srgbClr val="FFCB05"/>
                    </a:solidFill>
                  </a:endParaRPr>
                </a:p>
              </p:txBody>
            </p:sp>
          </p:grp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flipH="1" flipV="1">
                <a:off x="8654021" y="3312699"/>
                <a:ext cx="1103357" cy="559081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solidFill>
                <a:srgbClr val="FFCB05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3598">
                  <a:solidFill>
                    <a:srgbClr val="FFCB05"/>
                  </a:solidFill>
                </a:endParaRPr>
              </a:p>
            </p:txBody>
          </p:sp>
          <p:sp>
            <p:nvSpPr>
              <p:cNvPr id="57" name="Freeform 5"/>
              <p:cNvSpPr>
                <a:spLocks/>
              </p:cNvSpPr>
              <p:nvPr/>
            </p:nvSpPr>
            <p:spPr bwMode="auto">
              <a:xfrm rot="10800000" flipH="1" flipV="1">
                <a:off x="9555527" y="3887063"/>
                <a:ext cx="1103357" cy="559081"/>
              </a:xfrm>
              <a:custGeom>
                <a:avLst/>
                <a:gdLst>
                  <a:gd name="T0" fmla="*/ 101 w 535"/>
                  <a:gd name="T1" fmla="*/ 0 h 271"/>
                  <a:gd name="T2" fmla="*/ 101 w 535"/>
                  <a:gd name="T3" fmla="*/ 3 h 271"/>
                  <a:gd name="T4" fmla="*/ 268 w 535"/>
                  <a:gd name="T5" fmla="*/ 169 h 271"/>
                  <a:gd name="T6" fmla="*/ 434 w 535"/>
                  <a:gd name="T7" fmla="*/ 3 h 271"/>
                  <a:gd name="T8" fmla="*/ 434 w 535"/>
                  <a:gd name="T9" fmla="*/ 0 h 271"/>
                  <a:gd name="T10" fmla="*/ 535 w 535"/>
                  <a:gd name="T11" fmla="*/ 0 h 271"/>
                  <a:gd name="T12" fmla="*/ 535 w 535"/>
                  <a:gd name="T13" fmla="*/ 3 h 271"/>
                  <a:gd name="T14" fmla="*/ 268 w 535"/>
                  <a:gd name="T15" fmla="*/ 271 h 271"/>
                  <a:gd name="T16" fmla="*/ 0 w 535"/>
                  <a:gd name="T17" fmla="*/ 3 h 271"/>
                  <a:gd name="T18" fmla="*/ 0 w 535"/>
                  <a:gd name="T19" fmla="*/ 0 h 271"/>
                  <a:gd name="T20" fmla="*/ 101 w 535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5" h="271">
                    <a:moveTo>
                      <a:pt x="101" y="0"/>
                    </a:moveTo>
                    <a:cubicBezTo>
                      <a:pt x="101" y="1"/>
                      <a:pt x="101" y="2"/>
                      <a:pt x="101" y="3"/>
                    </a:cubicBezTo>
                    <a:cubicBezTo>
                      <a:pt x="101" y="95"/>
                      <a:pt x="176" y="169"/>
                      <a:pt x="268" y="169"/>
                    </a:cubicBezTo>
                    <a:cubicBezTo>
                      <a:pt x="359" y="169"/>
                      <a:pt x="434" y="95"/>
                      <a:pt x="434" y="3"/>
                    </a:cubicBezTo>
                    <a:cubicBezTo>
                      <a:pt x="434" y="2"/>
                      <a:pt x="434" y="1"/>
                      <a:pt x="434" y="0"/>
                    </a:cubicBezTo>
                    <a:cubicBezTo>
                      <a:pt x="535" y="0"/>
                      <a:pt x="535" y="0"/>
                      <a:pt x="535" y="0"/>
                    </a:cubicBezTo>
                    <a:cubicBezTo>
                      <a:pt x="535" y="1"/>
                      <a:pt x="535" y="2"/>
                      <a:pt x="535" y="3"/>
                    </a:cubicBezTo>
                    <a:cubicBezTo>
                      <a:pt x="535" y="151"/>
                      <a:pt x="415" y="271"/>
                      <a:pt x="268" y="271"/>
                    </a:cubicBezTo>
                    <a:cubicBezTo>
                      <a:pt x="120" y="271"/>
                      <a:pt x="0" y="15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solidFill>
                <a:srgbClr val="FFCB05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3598">
                  <a:solidFill>
                    <a:srgbClr val="FFCB05"/>
                  </a:solidFill>
                </a:endParaRPr>
              </a:p>
            </p:txBody>
          </p:sp>
        </p:grpSp>
        <p:sp>
          <p:nvSpPr>
            <p:cNvPr id="62" name="Freeform 379"/>
            <p:cNvSpPr>
              <a:spLocks/>
            </p:cNvSpPr>
            <p:nvPr/>
          </p:nvSpPr>
          <p:spPr bwMode="auto">
            <a:xfrm flipH="1">
              <a:off x="10039376" y="3887062"/>
              <a:ext cx="135657" cy="161092"/>
            </a:xfrm>
            <a:custGeom>
              <a:avLst/>
              <a:gdLst>
                <a:gd name="T0" fmla="*/ 110 w 121"/>
                <a:gd name="T1" fmla="*/ 0 h 143"/>
                <a:gd name="T2" fmla="*/ 114 w 121"/>
                <a:gd name="T3" fmla="*/ 1 h 143"/>
                <a:gd name="T4" fmla="*/ 119 w 121"/>
                <a:gd name="T5" fmla="*/ 5 h 143"/>
                <a:gd name="T6" fmla="*/ 121 w 121"/>
                <a:gd name="T7" fmla="*/ 11 h 143"/>
                <a:gd name="T8" fmla="*/ 121 w 121"/>
                <a:gd name="T9" fmla="*/ 133 h 143"/>
                <a:gd name="T10" fmla="*/ 119 w 121"/>
                <a:gd name="T11" fmla="*/ 139 h 143"/>
                <a:gd name="T12" fmla="*/ 114 w 121"/>
                <a:gd name="T13" fmla="*/ 143 h 143"/>
                <a:gd name="T14" fmla="*/ 110 w 121"/>
                <a:gd name="T15" fmla="*/ 143 h 143"/>
                <a:gd name="T16" fmla="*/ 102 w 121"/>
                <a:gd name="T17" fmla="*/ 140 h 143"/>
                <a:gd name="T18" fmla="*/ 60 w 121"/>
                <a:gd name="T19" fmla="*/ 100 h 143"/>
                <a:gd name="T20" fmla="*/ 19 w 121"/>
                <a:gd name="T21" fmla="*/ 140 h 143"/>
                <a:gd name="T22" fmla="*/ 11 w 121"/>
                <a:gd name="T23" fmla="*/ 143 h 143"/>
                <a:gd name="T24" fmla="*/ 7 w 121"/>
                <a:gd name="T25" fmla="*/ 143 h 143"/>
                <a:gd name="T26" fmla="*/ 2 w 121"/>
                <a:gd name="T27" fmla="*/ 139 h 143"/>
                <a:gd name="T28" fmla="*/ 0 w 121"/>
                <a:gd name="T29" fmla="*/ 133 h 143"/>
                <a:gd name="T30" fmla="*/ 0 w 121"/>
                <a:gd name="T31" fmla="*/ 11 h 143"/>
                <a:gd name="T32" fmla="*/ 2 w 121"/>
                <a:gd name="T33" fmla="*/ 5 h 143"/>
                <a:gd name="T34" fmla="*/ 7 w 121"/>
                <a:gd name="T35" fmla="*/ 1 h 143"/>
                <a:gd name="T36" fmla="*/ 11 w 121"/>
                <a:gd name="T37" fmla="*/ 0 h 143"/>
                <a:gd name="T38" fmla="*/ 110 w 121"/>
                <a:gd name="T3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43">
                  <a:moveTo>
                    <a:pt x="110" y="0"/>
                  </a:moveTo>
                  <a:cubicBezTo>
                    <a:pt x="111" y="0"/>
                    <a:pt x="113" y="1"/>
                    <a:pt x="114" y="1"/>
                  </a:cubicBezTo>
                  <a:cubicBezTo>
                    <a:pt x="116" y="2"/>
                    <a:pt x="118" y="3"/>
                    <a:pt x="119" y="5"/>
                  </a:cubicBezTo>
                  <a:cubicBezTo>
                    <a:pt x="120" y="7"/>
                    <a:pt x="121" y="9"/>
                    <a:pt x="121" y="11"/>
                  </a:cubicBezTo>
                  <a:cubicBezTo>
                    <a:pt x="121" y="133"/>
                    <a:pt x="121" y="133"/>
                    <a:pt x="121" y="133"/>
                  </a:cubicBezTo>
                  <a:cubicBezTo>
                    <a:pt x="121" y="135"/>
                    <a:pt x="120" y="137"/>
                    <a:pt x="119" y="139"/>
                  </a:cubicBezTo>
                  <a:cubicBezTo>
                    <a:pt x="118" y="140"/>
                    <a:pt x="116" y="142"/>
                    <a:pt x="114" y="143"/>
                  </a:cubicBezTo>
                  <a:cubicBezTo>
                    <a:pt x="113" y="143"/>
                    <a:pt x="112" y="143"/>
                    <a:pt x="110" y="143"/>
                  </a:cubicBezTo>
                  <a:cubicBezTo>
                    <a:pt x="107" y="143"/>
                    <a:pt x="104" y="142"/>
                    <a:pt x="102" y="14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6" y="142"/>
                    <a:pt x="14" y="143"/>
                    <a:pt x="11" y="143"/>
                  </a:cubicBezTo>
                  <a:cubicBezTo>
                    <a:pt x="9" y="143"/>
                    <a:pt x="8" y="143"/>
                    <a:pt x="7" y="143"/>
                  </a:cubicBezTo>
                  <a:cubicBezTo>
                    <a:pt x="5" y="142"/>
                    <a:pt x="3" y="140"/>
                    <a:pt x="2" y="139"/>
                  </a:cubicBezTo>
                  <a:cubicBezTo>
                    <a:pt x="1" y="137"/>
                    <a:pt x="0" y="135"/>
                    <a:pt x="0" y="13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1" y="7"/>
                    <a:pt x="2" y="5"/>
                  </a:cubicBezTo>
                  <a:cubicBezTo>
                    <a:pt x="3" y="3"/>
                    <a:pt x="5" y="2"/>
                    <a:pt x="7" y="1"/>
                  </a:cubicBezTo>
                  <a:cubicBezTo>
                    <a:pt x="8" y="1"/>
                    <a:pt x="9" y="0"/>
                    <a:pt x="11" y="0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" name="Group 140"/>
            <p:cNvGrpSpPr/>
            <p:nvPr/>
          </p:nvGrpSpPr>
          <p:grpSpPr>
            <a:xfrm rot="16200000" flipH="1">
              <a:off x="8849597" y="4492440"/>
              <a:ext cx="712203" cy="60527"/>
              <a:chOff x="4113369" y="3398728"/>
              <a:chExt cx="712388" cy="60543"/>
            </a:xfrm>
          </p:grpSpPr>
          <p:cxnSp>
            <p:nvCxnSpPr>
              <p:cNvPr id="61" name="Straight Connector 141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142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64" name="Oval 143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sp>
          <p:nvSpPr>
            <p:cNvPr id="65" name="Shape 388"/>
            <p:cNvSpPr/>
            <p:nvPr/>
          </p:nvSpPr>
          <p:spPr>
            <a:xfrm>
              <a:off x="8607943" y="4858082"/>
              <a:ext cx="1179915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/>
                <a:t>구현과정</a:t>
              </a:r>
              <a:endParaRPr sz="1600" b="1" dirty="0"/>
            </a:p>
          </p:txBody>
        </p:sp>
        <p:grpSp>
          <p:nvGrpSpPr>
            <p:cNvPr id="66" name="Group 122"/>
            <p:cNvGrpSpPr/>
            <p:nvPr/>
          </p:nvGrpSpPr>
          <p:grpSpPr>
            <a:xfrm rot="16200000" flipH="1">
              <a:off x="9751102" y="3272516"/>
              <a:ext cx="712203" cy="60527"/>
              <a:chOff x="4113369" y="3398728"/>
              <a:chExt cx="712388" cy="60543"/>
            </a:xfrm>
          </p:grpSpPr>
          <p:cxnSp>
            <p:nvCxnSpPr>
              <p:cNvPr id="67" name="Straight Connector 12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12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69" name="Oval 12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sp>
          <p:nvSpPr>
            <p:cNvPr id="70" name="Shape 388"/>
            <p:cNvSpPr/>
            <p:nvPr/>
          </p:nvSpPr>
          <p:spPr>
            <a:xfrm>
              <a:off x="9499367" y="2178704"/>
              <a:ext cx="1215676" cy="35113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/>
                <a:t>클래스</a:t>
              </a:r>
              <a:endParaRPr lang="en-US" altLang="ko-KR" sz="1600" b="1" dirty="0" smtClean="0"/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/>
                <a:t>다이어그</a:t>
              </a:r>
              <a:r>
                <a:rPr lang="ko-KR" altLang="en-US" sz="1600" b="1" dirty="0"/>
                <a:t>램</a:t>
              </a:r>
              <a:endParaRPr sz="1600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0404506" y="3312699"/>
            <a:ext cx="1179915" cy="2263986"/>
            <a:chOff x="10404506" y="3312699"/>
            <a:chExt cx="1179915" cy="2263986"/>
          </a:xfrm>
        </p:grpSpPr>
        <p:sp>
          <p:nvSpPr>
            <p:cNvPr id="74" name="Freeform 380"/>
            <p:cNvSpPr>
              <a:spLocks noEditPoints="1"/>
            </p:cNvSpPr>
            <p:nvPr/>
          </p:nvSpPr>
          <p:spPr bwMode="auto">
            <a:xfrm flipH="1">
              <a:off x="10926636" y="3892914"/>
              <a:ext cx="135657" cy="161092"/>
            </a:xfrm>
            <a:custGeom>
              <a:avLst/>
              <a:gdLst>
                <a:gd name="T0" fmla="*/ 110 w 121"/>
                <a:gd name="T1" fmla="*/ 0 h 143"/>
                <a:gd name="T2" fmla="*/ 114 w 121"/>
                <a:gd name="T3" fmla="*/ 1 h 143"/>
                <a:gd name="T4" fmla="*/ 119 w 121"/>
                <a:gd name="T5" fmla="*/ 5 h 143"/>
                <a:gd name="T6" fmla="*/ 121 w 121"/>
                <a:gd name="T7" fmla="*/ 11 h 143"/>
                <a:gd name="T8" fmla="*/ 121 w 121"/>
                <a:gd name="T9" fmla="*/ 133 h 143"/>
                <a:gd name="T10" fmla="*/ 119 w 121"/>
                <a:gd name="T11" fmla="*/ 139 h 143"/>
                <a:gd name="T12" fmla="*/ 114 w 121"/>
                <a:gd name="T13" fmla="*/ 143 h 143"/>
                <a:gd name="T14" fmla="*/ 110 w 121"/>
                <a:gd name="T15" fmla="*/ 143 h 143"/>
                <a:gd name="T16" fmla="*/ 102 w 121"/>
                <a:gd name="T17" fmla="*/ 140 h 143"/>
                <a:gd name="T18" fmla="*/ 60 w 121"/>
                <a:gd name="T19" fmla="*/ 100 h 143"/>
                <a:gd name="T20" fmla="*/ 18 w 121"/>
                <a:gd name="T21" fmla="*/ 140 h 143"/>
                <a:gd name="T22" fmla="*/ 11 w 121"/>
                <a:gd name="T23" fmla="*/ 143 h 143"/>
                <a:gd name="T24" fmla="*/ 6 w 121"/>
                <a:gd name="T25" fmla="*/ 143 h 143"/>
                <a:gd name="T26" fmla="*/ 2 w 121"/>
                <a:gd name="T27" fmla="*/ 139 h 143"/>
                <a:gd name="T28" fmla="*/ 0 w 121"/>
                <a:gd name="T29" fmla="*/ 133 h 143"/>
                <a:gd name="T30" fmla="*/ 0 w 121"/>
                <a:gd name="T31" fmla="*/ 11 h 143"/>
                <a:gd name="T32" fmla="*/ 2 w 121"/>
                <a:gd name="T33" fmla="*/ 5 h 143"/>
                <a:gd name="T34" fmla="*/ 6 w 121"/>
                <a:gd name="T35" fmla="*/ 1 h 143"/>
                <a:gd name="T36" fmla="*/ 11 w 121"/>
                <a:gd name="T37" fmla="*/ 0 h 143"/>
                <a:gd name="T38" fmla="*/ 110 w 121"/>
                <a:gd name="T39" fmla="*/ 0 h 143"/>
                <a:gd name="T40" fmla="*/ 109 w 121"/>
                <a:gd name="T41" fmla="*/ 12 h 143"/>
                <a:gd name="T42" fmla="*/ 12 w 121"/>
                <a:gd name="T43" fmla="*/ 12 h 143"/>
                <a:gd name="T44" fmla="*/ 12 w 121"/>
                <a:gd name="T45" fmla="*/ 130 h 143"/>
                <a:gd name="T46" fmla="*/ 52 w 121"/>
                <a:gd name="T47" fmla="*/ 91 h 143"/>
                <a:gd name="T48" fmla="*/ 60 w 121"/>
                <a:gd name="T49" fmla="*/ 83 h 143"/>
                <a:gd name="T50" fmla="*/ 69 w 121"/>
                <a:gd name="T51" fmla="*/ 91 h 143"/>
                <a:gd name="T52" fmla="*/ 109 w 121"/>
                <a:gd name="T53" fmla="*/ 130 h 143"/>
                <a:gd name="T54" fmla="*/ 109 w 121"/>
                <a:gd name="T55" fmla="*/ 1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1" h="143">
                  <a:moveTo>
                    <a:pt x="110" y="0"/>
                  </a:moveTo>
                  <a:cubicBezTo>
                    <a:pt x="111" y="0"/>
                    <a:pt x="113" y="1"/>
                    <a:pt x="114" y="1"/>
                  </a:cubicBezTo>
                  <a:cubicBezTo>
                    <a:pt x="116" y="2"/>
                    <a:pt x="118" y="3"/>
                    <a:pt x="119" y="5"/>
                  </a:cubicBezTo>
                  <a:cubicBezTo>
                    <a:pt x="120" y="7"/>
                    <a:pt x="121" y="9"/>
                    <a:pt x="121" y="11"/>
                  </a:cubicBezTo>
                  <a:cubicBezTo>
                    <a:pt x="121" y="133"/>
                    <a:pt x="121" y="133"/>
                    <a:pt x="121" y="133"/>
                  </a:cubicBezTo>
                  <a:cubicBezTo>
                    <a:pt x="121" y="135"/>
                    <a:pt x="120" y="137"/>
                    <a:pt x="119" y="139"/>
                  </a:cubicBezTo>
                  <a:cubicBezTo>
                    <a:pt x="118" y="140"/>
                    <a:pt x="116" y="142"/>
                    <a:pt x="114" y="143"/>
                  </a:cubicBezTo>
                  <a:cubicBezTo>
                    <a:pt x="113" y="143"/>
                    <a:pt x="111" y="143"/>
                    <a:pt x="110" y="143"/>
                  </a:cubicBezTo>
                  <a:cubicBezTo>
                    <a:pt x="107" y="143"/>
                    <a:pt x="104" y="142"/>
                    <a:pt x="102" y="14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6" y="142"/>
                    <a:pt x="14" y="143"/>
                    <a:pt x="11" y="143"/>
                  </a:cubicBezTo>
                  <a:cubicBezTo>
                    <a:pt x="9" y="143"/>
                    <a:pt x="8" y="143"/>
                    <a:pt x="6" y="143"/>
                  </a:cubicBezTo>
                  <a:cubicBezTo>
                    <a:pt x="4" y="142"/>
                    <a:pt x="3" y="140"/>
                    <a:pt x="2" y="139"/>
                  </a:cubicBezTo>
                  <a:cubicBezTo>
                    <a:pt x="0" y="137"/>
                    <a:pt x="0" y="135"/>
                    <a:pt x="0" y="13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7"/>
                    <a:pt x="2" y="5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8" y="1"/>
                    <a:pt x="9" y="0"/>
                    <a:pt x="11" y="0"/>
                  </a:cubicBezTo>
                  <a:lnTo>
                    <a:pt x="110" y="0"/>
                  </a:lnTo>
                  <a:close/>
                  <a:moveTo>
                    <a:pt x="109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0"/>
                    <a:pt x="12" y="130"/>
                    <a:pt x="12" y="13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109" y="130"/>
                    <a:pt x="109" y="130"/>
                    <a:pt x="109" y="130"/>
                  </a:cubicBezTo>
                  <a:lnTo>
                    <a:pt x="109" y="1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" name="Group 136"/>
            <p:cNvGrpSpPr/>
            <p:nvPr/>
          </p:nvGrpSpPr>
          <p:grpSpPr>
            <a:xfrm rot="16200000" flipH="1">
              <a:off x="10647917" y="4492440"/>
              <a:ext cx="712203" cy="60527"/>
              <a:chOff x="4113369" y="3398728"/>
              <a:chExt cx="712388" cy="60543"/>
            </a:xfrm>
          </p:grpSpPr>
          <p:cxnSp>
            <p:nvCxnSpPr>
              <p:cNvPr id="78" name="Straight Connector 137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138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80" name="Oval 139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</p:grpSp>
        <p:sp>
          <p:nvSpPr>
            <p:cNvPr id="89" name="Shape 388"/>
            <p:cNvSpPr/>
            <p:nvPr/>
          </p:nvSpPr>
          <p:spPr>
            <a:xfrm>
              <a:off x="10404506" y="4858082"/>
              <a:ext cx="1179915" cy="718603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err="1" smtClean="0"/>
                <a:t>느낀점</a:t>
              </a:r>
              <a:endParaRPr sz="1600" b="1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10452339" y="3312699"/>
              <a:ext cx="1103357" cy="1962880"/>
            </a:xfrm>
            <a:custGeom>
              <a:avLst/>
              <a:gdLst>
                <a:gd name="T0" fmla="*/ 101 w 535"/>
                <a:gd name="T1" fmla="*/ 271 h 951"/>
                <a:gd name="T2" fmla="*/ 101 w 535"/>
                <a:gd name="T3" fmla="*/ 268 h 951"/>
                <a:gd name="T4" fmla="*/ 268 w 535"/>
                <a:gd name="T5" fmla="*/ 102 h 951"/>
                <a:gd name="T6" fmla="*/ 434 w 535"/>
                <a:gd name="T7" fmla="*/ 268 h 951"/>
                <a:gd name="T8" fmla="*/ 434 w 535"/>
                <a:gd name="T9" fmla="*/ 951 h 951"/>
                <a:gd name="T10" fmla="*/ 535 w 535"/>
                <a:gd name="T11" fmla="*/ 951 h 951"/>
                <a:gd name="T12" fmla="*/ 535 w 535"/>
                <a:gd name="T13" fmla="*/ 268 h 951"/>
                <a:gd name="T14" fmla="*/ 268 w 535"/>
                <a:gd name="T15" fmla="*/ 0 h 951"/>
                <a:gd name="T16" fmla="*/ 0 w 535"/>
                <a:gd name="T17" fmla="*/ 268 h 951"/>
                <a:gd name="T18" fmla="*/ 0 w 535"/>
                <a:gd name="T19" fmla="*/ 271 h 951"/>
                <a:gd name="T20" fmla="*/ 101 w 535"/>
                <a:gd name="T21" fmla="*/ 27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951">
                  <a:moveTo>
                    <a:pt x="101" y="271"/>
                  </a:moveTo>
                  <a:cubicBezTo>
                    <a:pt x="101" y="270"/>
                    <a:pt x="101" y="269"/>
                    <a:pt x="101" y="268"/>
                  </a:cubicBezTo>
                  <a:cubicBezTo>
                    <a:pt x="101" y="176"/>
                    <a:pt x="176" y="102"/>
                    <a:pt x="268" y="102"/>
                  </a:cubicBezTo>
                  <a:cubicBezTo>
                    <a:pt x="360" y="102"/>
                    <a:pt x="434" y="176"/>
                    <a:pt x="434" y="268"/>
                  </a:cubicBezTo>
                  <a:cubicBezTo>
                    <a:pt x="434" y="269"/>
                    <a:pt x="434" y="950"/>
                    <a:pt x="434" y="951"/>
                  </a:cubicBezTo>
                  <a:cubicBezTo>
                    <a:pt x="535" y="951"/>
                    <a:pt x="535" y="951"/>
                    <a:pt x="535" y="951"/>
                  </a:cubicBezTo>
                  <a:cubicBezTo>
                    <a:pt x="535" y="950"/>
                    <a:pt x="535" y="269"/>
                    <a:pt x="535" y="268"/>
                  </a:cubicBezTo>
                  <a:cubicBezTo>
                    <a:pt x="535" y="120"/>
                    <a:pt x="415" y="0"/>
                    <a:pt x="268" y="0"/>
                  </a:cubicBezTo>
                  <a:cubicBezTo>
                    <a:pt x="120" y="0"/>
                    <a:pt x="0" y="120"/>
                    <a:pt x="0" y="268"/>
                  </a:cubicBezTo>
                  <a:cubicBezTo>
                    <a:pt x="0" y="269"/>
                    <a:pt x="0" y="270"/>
                    <a:pt x="0" y="271"/>
                  </a:cubicBezTo>
                  <a:cubicBezTo>
                    <a:pt x="101" y="271"/>
                    <a:pt x="101" y="271"/>
                    <a:pt x="101" y="271"/>
                  </a:cubicBezTo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3598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63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42111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개요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3170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41120" y="4683760"/>
            <a:ext cx="967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주제 선정 중 점심시간이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 건물 지하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밥뜨랑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에서 식사하러 가던 중</a:t>
            </a:r>
            <a:r>
              <a:rPr lang="en-US" altLang="ko-KR" dirty="0"/>
              <a:t> </a:t>
            </a:r>
            <a:r>
              <a:rPr lang="ko-KR" altLang="en-US" dirty="0" smtClean="0"/>
              <a:t>메뉴에 대한 이야기를 하다가 고안하게 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관리자와 고객 사이에서 식단이라는 정보를 주고 받을 수 있는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시스템을 만들면 좋겠다는 생각을 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그것을 이번 저희 미니 프로젝트에서 진행하기로 하였습니다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58" y="1392237"/>
            <a:ext cx="3758882" cy="29491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8628"/>
          <a:stretch/>
        </p:blipFill>
        <p:spPr bwMode="auto">
          <a:xfrm>
            <a:off x="5709953" y="1630025"/>
            <a:ext cx="5059647" cy="247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6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 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Usecase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181" y="1309370"/>
            <a:ext cx="8239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212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47089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요구분석 정의서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36576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64" y="1148080"/>
            <a:ext cx="4145971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760" y="1148080"/>
            <a:ext cx="4116323" cy="5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5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 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69543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요구분석 명세서</a:t>
            </a:r>
            <a:r>
              <a:rPr lang="en-US" altLang="ko-KR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_</a:t>
            </a:r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기능구조도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36576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" y="1696719"/>
            <a:ext cx="6276266" cy="447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32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6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69543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요구분석 명세서</a:t>
            </a:r>
            <a:r>
              <a:rPr lang="en-US" altLang="ko-KR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_</a:t>
            </a:r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시스템구조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36576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69" y="1127760"/>
            <a:ext cx="5958621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455" y="1127760"/>
            <a:ext cx="601010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0" y="4058560"/>
            <a:ext cx="5984080" cy="243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94" y="4077072"/>
            <a:ext cx="5856875" cy="2743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22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7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69543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요구분석 명세서</a:t>
            </a:r>
            <a:r>
              <a:rPr lang="en-US" altLang="ko-KR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_</a:t>
            </a:r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시스템구조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36576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1187768"/>
            <a:ext cx="541830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010" y="1187769"/>
            <a:ext cx="5557670" cy="2313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4235896"/>
            <a:ext cx="5418305" cy="21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90" y="4235896"/>
            <a:ext cx="5415430" cy="2527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1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8 page</a:t>
            </a:r>
            <a:endParaRPr lang="en-US" altLang="ko-KR" sz="1300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122860" y="363365"/>
            <a:ext cx="69543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요구분석 명세서</a:t>
            </a:r>
            <a:r>
              <a:rPr lang="en-US" altLang="ko-KR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_</a:t>
            </a:r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시스템구조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259744" y="1071251"/>
            <a:ext cx="36576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72" y="1422718"/>
            <a:ext cx="5822209" cy="2417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681" y="1406870"/>
            <a:ext cx="5864849" cy="2433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82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224</Words>
  <Application>Microsoft Office PowerPoint</Application>
  <PresentationFormat>사용자 지정</PresentationFormat>
  <Paragraphs>53</Paragraphs>
  <Slides>16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kosta</cp:lastModifiedBy>
  <cp:revision>48</cp:revision>
  <dcterms:created xsi:type="dcterms:W3CDTF">2017-09-09T13:40:14Z</dcterms:created>
  <dcterms:modified xsi:type="dcterms:W3CDTF">2018-11-23T06:48:59Z</dcterms:modified>
</cp:coreProperties>
</file>